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1" r:id="rId5"/>
    <p:sldId id="260" r:id="rId6"/>
    <p:sldId id="259" r:id="rId7"/>
    <p:sldId id="266" r:id="rId8"/>
    <p:sldId id="258" r:id="rId9"/>
    <p:sldId id="265" r:id="rId10"/>
    <p:sldId id="269" r:id="rId11"/>
    <p:sldId id="268" r:id="rId12"/>
    <p:sldId id="264" r:id="rId13"/>
    <p:sldId id="267" r:id="rId14"/>
    <p:sldId id="257" r:id="rId15"/>
    <p:sldId id="27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64E1A-9213-45ED-8B8A-BA9A17AB1E9B}" type="datetimeFigureOut">
              <a:rPr lang="zh-CN" altLang="en-US" smtClean="0"/>
              <a:pPr/>
              <a:t>2015-03-13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4D04-28A9-4004-AB5C-B8C17B6AC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64E1A-9213-45ED-8B8A-BA9A17AB1E9B}" type="datetimeFigureOut">
              <a:rPr lang="zh-CN" altLang="en-US" smtClean="0"/>
              <a:pPr/>
              <a:t>2015-03-13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4D04-28A9-4004-AB5C-B8C17B6AC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64E1A-9213-45ED-8B8A-BA9A17AB1E9B}" type="datetimeFigureOut">
              <a:rPr lang="zh-CN" altLang="en-US" smtClean="0"/>
              <a:pPr/>
              <a:t>2015-03-13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4D04-28A9-4004-AB5C-B8C17B6AC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64E1A-9213-45ED-8B8A-BA9A17AB1E9B}" type="datetimeFigureOut">
              <a:rPr lang="zh-CN" altLang="en-US" smtClean="0"/>
              <a:pPr/>
              <a:t>2015-03-13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4D04-28A9-4004-AB5C-B8C17B6AC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64E1A-9213-45ED-8B8A-BA9A17AB1E9B}" type="datetimeFigureOut">
              <a:rPr lang="zh-CN" altLang="en-US" smtClean="0"/>
              <a:pPr/>
              <a:t>2015-03-13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4D04-28A9-4004-AB5C-B8C17B6AC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64E1A-9213-45ED-8B8A-BA9A17AB1E9B}" type="datetimeFigureOut">
              <a:rPr lang="zh-CN" altLang="en-US" smtClean="0"/>
              <a:pPr/>
              <a:t>2015-03-13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4D04-28A9-4004-AB5C-B8C17B6AC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64E1A-9213-45ED-8B8A-BA9A17AB1E9B}" type="datetimeFigureOut">
              <a:rPr lang="zh-CN" altLang="en-US" smtClean="0"/>
              <a:pPr/>
              <a:t>2015-03-13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4D04-28A9-4004-AB5C-B8C17B6AC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64E1A-9213-45ED-8B8A-BA9A17AB1E9B}" type="datetimeFigureOut">
              <a:rPr lang="zh-CN" altLang="en-US" smtClean="0"/>
              <a:pPr/>
              <a:t>2015-03-13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4D04-28A9-4004-AB5C-B8C17B6AC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64E1A-9213-45ED-8B8A-BA9A17AB1E9B}" type="datetimeFigureOut">
              <a:rPr lang="zh-CN" altLang="en-US" smtClean="0"/>
              <a:pPr/>
              <a:t>2015-03-13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4D04-28A9-4004-AB5C-B8C17B6AC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64E1A-9213-45ED-8B8A-BA9A17AB1E9B}" type="datetimeFigureOut">
              <a:rPr lang="zh-CN" altLang="en-US" smtClean="0"/>
              <a:pPr/>
              <a:t>2015-03-13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4D04-28A9-4004-AB5C-B8C17B6AC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64E1A-9213-45ED-8B8A-BA9A17AB1E9B}" type="datetimeFigureOut">
              <a:rPr lang="zh-CN" altLang="en-US" smtClean="0"/>
              <a:pPr/>
              <a:t>2015-03-13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4D04-28A9-4004-AB5C-B8C17B6AC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64E1A-9213-45ED-8B8A-BA9A17AB1E9B}" type="datetimeFigureOut">
              <a:rPr lang="zh-CN" altLang="en-US" smtClean="0"/>
              <a:pPr/>
              <a:t>2015-03-13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14D04-28A9-4004-AB5C-B8C17B6AC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14.sinaimg.cn/mw690/003z2SBCzy6JwqR7UYtdd&amp;6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50006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5072074"/>
            <a:ext cx="6858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方正姚体" pitchFamily="2" charset="-122"/>
                <a:ea typeface="方正姚体" pitchFamily="2" charset="-122"/>
              </a:rPr>
              <a:t>所谓</a:t>
            </a:r>
            <a:r>
              <a:rPr lang="zh-CN" altLang="en-US" sz="4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会说话</a:t>
            </a:r>
            <a:r>
              <a:rPr lang="zh-CN" altLang="en-US" sz="4800" dirty="0" smtClean="0">
                <a:latin typeface="方正姚体" pitchFamily="2" charset="-122"/>
                <a:ea typeface="方正姚体" pitchFamily="2" charset="-122"/>
              </a:rPr>
              <a:t>，</a:t>
            </a:r>
            <a:endParaRPr lang="en-US" altLang="zh-CN" sz="4800" dirty="0" smtClean="0">
              <a:latin typeface="方正姚体" pitchFamily="2" charset="-122"/>
              <a:ea typeface="方正姚体" pitchFamily="2" charset="-122"/>
            </a:endParaRPr>
          </a:p>
          <a:p>
            <a:r>
              <a:rPr lang="zh-CN" altLang="en-US" sz="4800" dirty="0" smtClean="0">
                <a:latin typeface="方正姚体" pitchFamily="2" charset="-122"/>
                <a:ea typeface="方正姚体" pitchFamily="2" charset="-122"/>
              </a:rPr>
              <a:t>              就是</a:t>
            </a:r>
            <a:r>
              <a:rPr lang="zh-CN" altLang="en-US" sz="4800" b="1" dirty="0" smtClean="0">
                <a:solidFill>
                  <a:srgbClr val="00B0F0"/>
                </a:solidFill>
                <a:latin typeface="方正姚体" pitchFamily="2" charset="-122"/>
                <a:ea typeface="方正姚体" pitchFamily="2" charset="-122"/>
              </a:rPr>
              <a:t>会换位思考</a:t>
            </a:r>
            <a:endParaRPr lang="zh-CN" altLang="en-US" sz="4800" b="1" dirty="0">
              <a:solidFill>
                <a:srgbClr val="00B0F0"/>
              </a:solidFill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715008" y="1785926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162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00694" y="4572008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1000100" y="1857364"/>
            <a:ext cx="3143272" cy="374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000" dirty="0">
                <a:latin typeface="华文新魏" pitchFamily="2" charset="-122"/>
                <a:ea typeface="华文新魏" pitchFamily="2" charset="-122"/>
                <a:cs typeface="宋体" pitchFamily="2" charset="-122"/>
              </a:rPr>
              <a:t>我记得很久以前，听人讲佛教的时候，我产生了一个困惑，那时候听说一些高僧大德会神通，对于普通人而言，这种东西是非常神奇的，因此我总是会问一些比我更了解佛教的人关于神通的问题。</a:t>
            </a:r>
            <a:endParaRPr lang="zh-CN" altLang="en-US" sz="2000" dirty="0"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42910" y="6143644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000628" y="1214422"/>
            <a:ext cx="371474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2000" dirty="0">
                <a:latin typeface="华文新魏" pitchFamily="2" charset="-122"/>
                <a:ea typeface="华文新魏" pitchFamily="2" charset="-122"/>
                <a:cs typeface="宋体" pitchFamily="2" charset="-122"/>
              </a:rPr>
              <a:t>可是这种东西太超出一般人的经验范畴了，因此当我问这些问题的时候，实际上听众之中必然会有人因为觉得这些事情离谱，从而对佛教徒产生误解甚至排斥和嘲笑。</a:t>
            </a:r>
            <a:endParaRPr lang="en-US" altLang="zh-CN" sz="2000" dirty="0"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000" dirty="0"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2000" dirty="0">
                <a:latin typeface="华文新魏" pitchFamily="2" charset="-122"/>
                <a:ea typeface="华文新魏" pitchFamily="2" charset="-122"/>
                <a:cs typeface="宋体" pitchFamily="2" charset="-122"/>
              </a:rPr>
              <a:t>而这一切只是因为我不了解的情况下，谈论了这种我没有见识过的东西。我因为好奇而说话，反而可能使一部分人对一个宗教产生误解，这罪过算是大了。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143504" y="6143644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714348" y="784492"/>
            <a:ext cx="3357586" cy="420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2000" dirty="0">
                <a:latin typeface="华文新魏" pitchFamily="2" charset="-122"/>
                <a:ea typeface="华文新魏" pitchFamily="2" charset="-122"/>
                <a:cs typeface="宋体" pitchFamily="2" charset="-122"/>
              </a:rPr>
              <a:t>我们普通人虽然没必要凡事都这么谨慎地考虑，但是说话前过过脑子总是没有错。我们常听一些前辈说：少说话，多做事；更老的前辈还说：三思而后行。都在告诉你要“慎言谨行”</a:t>
            </a:r>
            <a:r>
              <a:rPr lang="zh-CN" altLang="zh-CN" sz="2000" dirty="0" smtClean="0">
                <a:latin typeface="华文新魏" pitchFamily="2" charset="-122"/>
                <a:ea typeface="华文新魏" pitchFamily="2" charset="-122"/>
                <a:cs typeface="宋体" pitchFamily="2" charset="-122"/>
              </a:rPr>
              <a:t>。</a:t>
            </a:r>
            <a:endParaRPr lang="en-US" altLang="zh-CN" sz="2000" dirty="0" smtClean="0"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zh-CN" altLang="en-US" sz="2000" dirty="0"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  <a:cs typeface="宋体" pitchFamily="2" charset="-122"/>
              </a:rPr>
              <a:t>慎言的更高一层是巧言。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42910" y="6143644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4857752" y="1643050"/>
            <a:ext cx="35718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latin typeface="华文新魏" pitchFamily="2" charset="-122"/>
                <a:ea typeface="华文新魏" pitchFamily="2" charset="-122"/>
                <a:cs typeface="宋体" pitchFamily="2" charset="-122"/>
              </a:rPr>
              <a:t>虽然《论语》里批评说：巧言令色鲜矣仁。但是可能我要表达的和这个还不太一样。论语关于如何说话，还有另外半句话叫“未见颜色而言谓之瞽”，就是说跟长辈们说话，也是要看人脸色，不然和瞎子有啥区别，我认为这种察言观色就是巧言。</a:t>
            </a:r>
            <a:endParaRPr lang="en-US" altLang="zh-CN" sz="2000" dirty="0"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  <a:p>
            <a:r>
              <a:rPr lang="zh-CN" altLang="zh-CN" sz="2000" dirty="0">
                <a:latin typeface="华文新魏" pitchFamily="2" charset="-122"/>
                <a:ea typeface="华文新魏" pitchFamily="2" charset="-122"/>
                <a:cs typeface="宋体" pitchFamily="2" charset="-122"/>
              </a:rPr>
              <a:t>你电话里虽然看不到对方脸色，但是讲一点好听话，还是没错。</a:t>
            </a:r>
            <a:endParaRPr lang="zh-CN" altLang="en-US" sz="2000" dirty="0"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786314" y="592933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71472" y="1357298"/>
            <a:ext cx="364333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2000" dirty="0">
                <a:latin typeface="华文新魏" pitchFamily="2" charset="-122"/>
                <a:ea typeface="华文新魏" pitchFamily="2" charset="-122"/>
                <a:cs typeface="宋体" pitchFamily="2" charset="-122"/>
              </a:rPr>
              <a:t>曾国藩也说了，“事亲以媚字为要”</a:t>
            </a:r>
            <a:r>
              <a:rPr lang="zh-CN" altLang="zh-CN" sz="2000" dirty="0" smtClean="0">
                <a:latin typeface="华文新魏" pitchFamily="2" charset="-122"/>
                <a:ea typeface="华文新魏" pitchFamily="2" charset="-122"/>
                <a:cs typeface="宋体" pitchFamily="2" charset="-122"/>
              </a:rPr>
              <a:t>。</a:t>
            </a:r>
            <a:endParaRPr lang="en-US" altLang="zh-CN" sz="2000" dirty="0" smtClean="0"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000" dirty="0"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2000" dirty="0">
                <a:latin typeface="华文新魏" pitchFamily="2" charset="-122"/>
                <a:ea typeface="华文新魏" pitchFamily="2" charset="-122"/>
                <a:cs typeface="宋体" pitchFamily="2" charset="-122"/>
              </a:rPr>
              <a:t>从世俗的角度看，这样说他们高兴，干嘛不这样说呢</a:t>
            </a:r>
            <a:r>
              <a:rPr lang="zh-CN" altLang="zh-CN" sz="2000" dirty="0" smtClean="0">
                <a:latin typeface="华文新魏" pitchFamily="2" charset="-122"/>
                <a:ea typeface="华文新魏" pitchFamily="2" charset="-122"/>
                <a:cs typeface="宋体" pitchFamily="2" charset="-122"/>
              </a:rPr>
              <a:t>？</a:t>
            </a:r>
            <a:endParaRPr lang="en-US" altLang="zh-CN" sz="2000" dirty="0" smtClean="0"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zh-CN" altLang="en-US" sz="2000" dirty="0"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  <a:cs typeface="宋体" pitchFamily="2" charset="-122"/>
              </a:rPr>
              <a:t>所以，想到生活和工作上，你稍微在语言上注意下，听的人立马产生不一样的反应，那快快乐乐让自己获益，让别人感觉开心，也是件不错的事情。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42910" y="6143644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70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000628" y="1142984"/>
            <a:ext cx="3286148" cy="420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  <a:cs typeface="宋体" pitchFamily="2" charset="-122"/>
              </a:rPr>
              <a:t>这点转变也许就让你可能被人喜欢一点点，积少成多，最后真的会如老子所说“非以其无私耶，是以成其私”。</a:t>
            </a:r>
            <a:endParaRPr lang="en-US" altLang="zh-CN" sz="2000" dirty="0"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000" dirty="0"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  <a:cs typeface="宋体" pitchFamily="2" charset="-122"/>
              </a:rPr>
              <a:t>你想一下，当你总是让人感觉愉快的时候，谁还会给你不愉快呢？找工作，谈朋友，做事情，几乎无一例外。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4282" y="2285992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786314" y="628652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85786" y="1857364"/>
            <a:ext cx="314327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新魏" pitchFamily="2" charset="-122"/>
                <a:ea typeface="华文新魏" pitchFamily="2" charset="-122"/>
                <a:cs typeface="宋体" pitchFamily="2" charset="-122"/>
              </a:rPr>
              <a:t>人和人的差距，你不去仔细琢磨，是没法发现的。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新魏" pitchFamily="2" charset="-122"/>
              <a:ea typeface="华文新魏" pitchFamily="2" charset="-122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新魏" pitchFamily="2" charset="-122"/>
                <a:ea typeface="华文新魏" pitchFamily="2" charset="-122"/>
                <a:cs typeface="宋体" pitchFamily="2" charset="-122"/>
              </a:rPr>
              <a:t>你以为大家智商差不多，你只是缺个机会，但有些时候，可能真的不是这样子。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000" dirty="0"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新魏" pitchFamily="2" charset="-122"/>
                <a:ea typeface="华文新魏" pitchFamily="2" charset="-122"/>
                <a:cs typeface="宋体" pitchFamily="2" charset="-122"/>
              </a:rPr>
              <a:t>假期我就遇见这么一件事儿。</a:t>
            </a:r>
            <a:endParaRPr kumimoji="0" 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71472" y="6215082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38" y="0"/>
            <a:ext cx="9150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4643438" y="1643050"/>
            <a:ext cx="392909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latin typeface="华文新魏" pitchFamily="2" charset="-122"/>
                <a:ea typeface="华文新魏" pitchFamily="2" charset="-122"/>
                <a:cs typeface="宋体" pitchFamily="2" charset="-122"/>
              </a:rPr>
              <a:t>孩子一岁半了，一直是由岳母照顾，国庆节我岳母回老家休息，她电话问我们孩子照顾得怎样，我们如实相告。</a:t>
            </a:r>
            <a:endParaRPr lang="en-US" altLang="zh-CN" sz="2000" dirty="0"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  <a:p>
            <a:endParaRPr lang="en-US" altLang="zh-CN" sz="2000" dirty="0"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  <a:p>
            <a:r>
              <a:rPr lang="zh-CN" altLang="zh-CN" sz="2000" dirty="0">
                <a:latin typeface="华文新魏" pitchFamily="2" charset="-122"/>
                <a:ea typeface="华文新魏" pitchFamily="2" charset="-122"/>
                <a:cs typeface="宋体" pitchFamily="2" charset="-122"/>
              </a:rPr>
              <a:t>通话的过程信号不好，电话断了。</a:t>
            </a:r>
            <a:endParaRPr lang="en-US" altLang="zh-CN" sz="2000" dirty="0"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  <a:p>
            <a:endParaRPr lang="en-US" altLang="zh-CN" sz="2000" dirty="0"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  <a:p>
            <a:r>
              <a:rPr lang="zh-CN" altLang="zh-CN" sz="2000" dirty="0">
                <a:latin typeface="华文新魏" pitchFamily="2" charset="-122"/>
                <a:ea typeface="华文新魏" pitchFamily="2" charset="-122"/>
                <a:cs typeface="宋体" pitchFamily="2" charset="-122"/>
              </a:rPr>
              <a:t>这时候，在旁边来找我玩的同学提醒我们说，你电话里别说照顾得好，也别说照顾得差，要说你快回来吧，孩子不如平时好。</a:t>
            </a:r>
            <a:endParaRPr lang="zh-CN" altLang="en-US" sz="2000" dirty="0"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143504" y="6215082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7544" y="1643050"/>
            <a:ext cx="381642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sz="2000" dirty="0">
                <a:latin typeface="华文新魏" pitchFamily="2" charset="-122"/>
                <a:ea typeface="华文新魏" pitchFamily="2" charset="-122"/>
                <a:cs typeface="宋体" pitchFamily="2" charset="-122"/>
              </a:rPr>
              <a:t>我心说，和家人说话干嘛还不照实际说呢，于是礼貌性地问了一句为啥，她接下来的话让我很震惊。</a:t>
            </a:r>
            <a:endParaRPr lang="en-US" altLang="zh-CN" sz="2000" dirty="0"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zh-CN" altLang="en-US" sz="2000" dirty="0"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  <a:cs typeface="宋体" pitchFamily="2" charset="-122"/>
              </a:rPr>
              <a:t>她说：你说好，她除了为孩子高兴外，会有挫败感，因为她照顾得不如你们好啊。你说差，她会为这孩子着急，觉得我这回家真不是时候。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71472" y="6215082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143504" y="1500174"/>
            <a:ext cx="300039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  <a:cs typeface="宋体" pitchFamily="2" charset="-122"/>
              </a:rPr>
              <a:t>你说不如平时，一来表示孩子没事，二来表示你们不如她，这样她来给你们带孩子会很高兴，很有主人翁的感觉。</a:t>
            </a:r>
            <a:endParaRPr lang="en-US" altLang="zh-CN" sz="2000" dirty="0"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zh-CN" altLang="en-US" sz="2000" dirty="0"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  <a:cs typeface="宋体" pitchFamily="2" charset="-122"/>
              </a:rPr>
              <a:t>我当时第一反应是我岳母是属于那种真心爱孩子的老人，所以这个方法不能照搬，也不适合我们。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214942" y="6143644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12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1000100" y="1571612"/>
            <a:ext cx="292895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latin typeface="华文新魏" pitchFamily="2" charset="-122"/>
                <a:ea typeface="华文新魏" pitchFamily="2" charset="-122"/>
                <a:cs typeface="宋体" pitchFamily="2" charset="-122"/>
              </a:rPr>
              <a:t>但是这不到</a:t>
            </a:r>
            <a:r>
              <a:rPr lang="en-US" altLang="zh-CN" sz="2000" dirty="0">
                <a:latin typeface="华文新魏" pitchFamily="2" charset="-122"/>
                <a:ea typeface="华文新魏" pitchFamily="2" charset="-122"/>
                <a:cs typeface="宋体" pitchFamily="2" charset="-122"/>
              </a:rPr>
              <a:t>30</a:t>
            </a:r>
            <a:r>
              <a:rPr lang="zh-CN" altLang="zh-CN" sz="2000" dirty="0">
                <a:latin typeface="华文新魏" pitchFamily="2" charset="-122"/>
                <a:ea typeface="华文新魏" pitchFamily="2" charset="-122"/>
                <a:cs typeface="宋体" pitchFamily="2" charset="-122"/>
              </a:rPr>
              <a:t>秒钟发生的事情，却让我不得不思考一下自己做人做事的方法。你别管别人是不是有心机，同学这个意识就是很牛。</a:t>
            </a:r>
            <a:endParaRPr lang="en-US" altLang="zh-CN" sz="2000" dirty="0"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  <a:p>
            <a:endParaRPr lang="en-US" altLang="zh-CN" sz="2000" dirty="0"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  <a:p>
            <a:r>
              <a:rPr lang="zh-CN" altLang="zh-CN" sz="2000" dirty="0">
                <a:latin typeface="华文新魏" pitchFamily="2" charset="-122"/>
                <a:ea typeface="华文新魏" pitchFamily="2" charset="-122"/>
                <a:cs typeface="宋体" pitchFamily="2" charset="-122"/>
              </a:rPr>
              <a:t>在我们看来，这事儿很小，都不会想怎么说，说什么，但是她的即时反应就跟我们不一样。</a:t>
            </a:r>
            <a:endParaRPr lang="zh-CN" altLang="en-US" sz="2000" dirty="0"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71472" y="6215082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28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143504" y="1643050"/>
            <a:ext cx="335758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  <a:cs typeface="宋体" pitchFamily="2" charset="-122"/>
              </a:rPr>
              <a:t>这其实就是站在别人的角度思考问题的典范，通常我们用这种换位思考产生同情心和理解别人，但是在这里同学比这个理解别人又递进了一步，她利用了这点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  <a:cs typeface="宋体" pitchFamily="2" charset="-122"/>
              </a:rPr>
              <a:t>。</a:t>
            </a:r>
            <a:endParaRPr lang="en-US" altLang="zh-CN" sz="2000" dirty="0" smtClean="0"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000" dirty="0"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  <a:cs typeface="宋体" pitchFamily="2" charset="-122"/>
              </a:rPr>
              <a:t>强化这个思维方法的首要的好处在于，一旦你有这种意识，就会有意识管住自己的嘴。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286380" y="6143644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22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928662" y="1285860"/>
            <a:ext cx="30003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latin typeface="华文新魏" pitchFamily="2" charset="-122"/>
                <a:ea typeface="华文新魏" pitchFamily="2" charset="-122"/>
                <a:cs typeface="宋体" pitchFamily="2" charset="-122"/>
              </a:rPr>
              <a:t>比如说，我自己说话直来直去，绕弯子比较少。这个算优点也算缺点，当你不是出于坦诚而是因为想得少的时候，这就是缺点。</a:t>
            </a:r>
            <a:endParaRPr lang="en-US" altLang="zh-CN" sz="2000" dirty="0"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  <a:p>
            <a:endParaRPr lang="en-US" altLang="zh-CN" sz="2000" dirty="0"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  <a:p>
            <a:r>
              <a:rPr lang="zh-CN" altLang="zh-CN" sz="2000" dirty="0">
                <a:latin typeface="华文新魏" pitchFamily="2" charset="-122"/>
                <a:ea typeface="华文新魏" pitchFamily="2" charset="-122"/>
                <a:cs typeface="宋体" pitchFamily="2" charset="-122"/>
              </a:rPr>
              <a:t>说话不从听的人的反应出发，那就会毁掉很多交流的契机。换句话说，我自己并没有把换位思考作为一种工具来频繁使用。</a:t>
            </a:r>
            <a:endParaRPr lang="zh-CN" altLang="en-US" sz="2000" dirty="0"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14348" y="6072206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81" y="0"/>
            <a:ext cx="91335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714876" y="1714488"/>
            <a:ext cx="378621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2000" dirty="0">
                <a:latin typeface="华文新魏" pitchFamily="2" charset="-122"/>
                <a:ea typeface="华文新魏" pitchFamily="2" charset="-122"/>
                <a:cs typeface="宋体" pitchFamily="2" charset="-122"/>
              </a:rPr>
              <a:t>那么意识到这一点，下一次讲话的时候，我就要想一下我说的话会对听的人产生何种影响，这个影响会不会带来别人不好的反应，比如情绪变坏，或者由于语义的不明晰令人产生误解呢，这都是值得考虑的事情</a:t>
            </a:r>
            <a:r>
              <a:rPr lang="zh-CN" altLang="zh-CN" sz="2000" dirty="0" smtClean="0">
                <a:latin typeface="华文新魏" pitchFamily="2" charset="-122"/>
                <a:ea typeface="华文新魏" pitchFamily="2" charset="-122"/>
                <a:cs typeface="宋体" pitchFamily="2" charset="-122"/>
              </a:rPr>
              <a:t>。</a:t>
            </a:r>
            <a:endParaRPr lang="en-US" altLang="zh-CN" sz="2000" dirty="0" smtClean="0"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zh-CN" altLang="en-US" sz="2000" dirty="0"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dirty="0">
                <a:latin typeface="华文新魏" pitchFamily="2" charset="-122"/>
                <a:ea typeface="华文新魏" pitchFamily="2" charset="-122"/>
                <a:cs typeface="宋体" pitchFamily="2" charset="-122"/>
              </a:rPr>
              <a:t>当你说话不再只是图自己嘴巴的一时痛快，那用佛教徒的语言来说，不知道少造多少口业。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286380" y="6143644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1079</Words>
  <Application>Microsoft Office PowerPoint</Application>
  <PresentationFormat>全屏显示(4:3)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Company>aaa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12</cp:revision>
  <dcterms:created xsi:type="dcterms:W3CDTF">2014-11-18T06:52:50Z</dcterms:created>
  <dcterms:modified xsi:type="dcterms:W3CDTF">2015-03-13T00:53:27Z</dcterms:modified>
</cp:coreProperties>
</file>