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0" r:id="rId9"/>
    <p:sldId id="25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485C-69C8-44DD-90CD-0BFC5B0E39D1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87F5-9A83-493B-B6E8-194128E25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75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587727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华文琥珀" pitchFamily="2" charset="-122"/>
              </a:rPr>
              <a:t>2015,</a:t>
            </a:r>
            <a:r>
              <a:rPr lang="zh-CN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写给更努力的你！</a:t>
            </a:r>
            <a:endParaRPr lang="zh-CN" altLang="en-US" sz="4400" dirty="0">
              <a:solidFill>
                <a:schemeClr val="tx2">
                  <a:lumMod val="60000"/>
                  <a:lumOff val="4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36096" y="465313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160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515719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ower.zhxl.com.cn/Static/upload/20130704/1372907336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83568" y="5085184"/>
            <a:ext cx="7848872" cy="97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是时候告别浮躁，告别懈怠，以最努力的姿态，继续前进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只要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一直在路上就没有到不了的远方。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528" y="4797152"/>
            <a:ext cx="8352928" cy="18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 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你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正在为自己的未来打拼，也许有时候会感觉看不到尽头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但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你要相信，度过了这一段努力的自己都能感动的日子之后，你想要的，岁月统统都会还给你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任何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值得去的地方，都没有捷径。</a:t>
            </a:r>
          </a:p>
        </p:txBody>
      </p:sp>
      <p:sp>
        <p:nvSpPr>
          <p:cNvPr id="7" name="矩形 6"/>
          <p:cNvSpPr/>
          <p:nvPr/>
        </p:nvSpPr>
        <p:spPr>
          <a:xfrm>
            <a:off x="5220072" y="2492896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行楷" pitchFamily="2" charset="-122"/>
                <a:ea typeface="华文行楷" pitchFamily="2" charset="-122"/>
                <a:cs typeface="Arial" pitchFamily="34" charset="0"/>
              </a:rPr>
              <a:t>给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行楷" pitchFamily="2" charset="-122"/>
                <a:ea typeface="华文行楷" pitchFamily="2" charset="-122"/>
                <a:cs typeface="Arial" pitchFamily="34" charset="0"/>
              </a:rPr>
              <a:t>正在</a:t>
            </a:r>
            <a:r>
              <a:rPr kumimoji="0" lang="zh-CN" altLang="zh-CN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华文行楷" pitchFamily="2" charset="-122"/>
                <a:ea typeface="华文行楷" pitchFamily="2" charset="-122"/>
                <a:cs typeface="Arial" pitchFamily="34" charset="0"/>
              </a:rPr>
              <a:t>奋斗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行楷" pitchFamily="2" charset="-122"/>
                <a:ea typeface="华文行楷" pitchFamily="2" charset="-122"/>
                <a:cs typeface="Arial" pitchFamily="34" charset="0"/>
              </a:rPr>
              <a:t>的你</a:t>
            </a: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0.imgtn.bdimg.com/it/u=3253045506,3537550120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2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4775159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 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人生会经历三次成长：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第一次是发现自己不是世界中心；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第二次是发现即使再怎么努力，终究还是有些事令人无能为力；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第三次是在明知道有些事可能会无能为力，但还是尽力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争取。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0112" y="3645024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给略觉</a:t>
            </a:r>
            <a:r>
              <a:rPr lang="zh-CN" altLang="zh-CN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失意</a:t>
            </a:r>
            <a:r>
              <a:rPr lang="zh-CN" altLang="zh-CN" sz="2800" dirty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的你</a:t>
            </a:r>
            <a:endParaRPr lang="zh-CN" altLang="en-US" sz="2800" dirty="0">
              <a:solidFill>
                <a:schemeClr val="accent1"/>
              </a:solidFill>
              <a:latin typeface="华文行楷" pitchFamily="2" charset="-122"/>
              <a:ea typeface="华文行楷" pitchFamily="2" charset="-122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ea.cn/news/upload/image/20140422/20140422162768506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560" y="472514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所谓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迷茫，就是才华配不上梦想：大事干不了，小事不肯干；不想做手边的事，只想做天边的事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但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你必须知道，</a:t>
            </a:r>
            <a:r>
              <a:rPr lang="zh-CN" altLang="en-US" sz="20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小事不肯干，大事也轮不到你。趁你跌倒还能站起来的时候，先学会脚踏实地。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371703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给正在</a:t>
            </a:r>
            <a:r>
              <a:rPr lang="zh-CN" altLang="zh-CN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迷茫</a:t>
            </a:r>
            <a:r>
              <a:rPr lang="zh-CN" altLang="zh-CN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的你</a:t>
            </a:r>
            <a:endParaRPr lang="zh-CN" altLang="en-US" sz="28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ile1.jincin.com/img/201306/2402197931494e218c2ee6dd66938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860032" y="335699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给初入</a:t>
            </a:r>
            <a:r>
              <a:rPr lang="zh-CN" altLang="zh-CN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社会</a:t>
            </a:r>
            <a:r>
              <a:rPr lang="zh-CN" altLang="zh-CN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的你</a:t>
            </a:r>
            <a:endParaRPr lang="zh-CN" altLang="en-US" sz="28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4941168"/>
            <a:ext cx="7344816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学历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代表过去，学习能力代表将来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不管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你在哪个单位上班，请记住：工作不养闲人，团队不养懒人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在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抱怨自己赚钱少之前，先努力，学着让自己值钱。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enwen.soso.com/p/20091129/20091129142849-1860185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544" y="4797152"/>
            <a:ext cx="8208912" cy="18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ˎ̥"/>
                <a:cs typeface="Arial" pitchFamily="34" charset="0"/>
              </a:rPr>
              <a:t> 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生活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不会按你想要的方式进行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它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会给你一段时间，让你孤独、迷茫又沉默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如果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你用这些时间，跟自己独处，多看一本书，去做可以做的事，等你度过低潮，那些独处的时光必定照亮你的路。</a:t>
            </a:r>
          </a:p>
        </p:txBody>
      </p:sp>
      <p:sp>
        <p:nvSpPr>
          <p:cNvPr id="4" name="矩形 3"/>
          <p:cNvSpPr/>
          <p:nvPr/>
        </p:nvSpPr>
        <p:spPr>
          <a:xfrm>
            <a:off x="4644008" y="3501008"/>
            <a:ext cx="33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写给感到</a:t>
            </a:r>
            <a:r>
              <a:rPr lang="zh-CN" altLang="zh-CN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孤独</a:t>
            </a:r>
            <a:r>
              <a:rPr lang="zh-CN" altLang="zh-CN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的你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5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7544" y="4653136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好的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爱情是你通过一个人看到世界，坏的爱情是你为一个人舍弃世界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不必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因为寂寞而凑合着恋爱，要相信，属于你的总会到来。耐心的等，试着让自己变得更丰盛、更强大。不必害怕，岁月有的是时间让你遇到更好的人。</a:t>
            </a:r>
          </a:p>
        </p:txBody>
      </p:sp>
      <p:sp>
        <p:nvSpPr>
          <p:cNvPr id="5" name="矩形 4"/>
          <p:cNvSpPr/>
          <p:nvPr/>
        </p:nvSpPr>
        <p:spPr>
          <a:xfrm>
            <a:off x="1763688" y="2132856"/>
            <a:ext cx="33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写给等待</a:t>
            </a:r>
            <a:r>
              <a:rPr lang="zh-CN" altLang="en-US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爱情</a:t>
            </a:r>
            <a:r>
              <a:rPr lang="zh-CN" altLang="en-US" sz="2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itchFamily="34" charset="0"/>
              </a:rPr>
              <a:t>的你</a:t>
            </a:r>
            <a:endParaRPr lang="zh-CN" altLang="en-US" sz="28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2.imgtn.bdimg.com/it/u=2774759371,2432517359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95736" y="407707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281</Words>
  <Application>Microsoft Office PowerPoint</Application>
  <PresentationFormat>全屏显示(4:3)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18</cp:revision>
  <dcterms:created xsi:type="dcterms:W3CDTF">2015-02-14T05:48:07Z</dcterms:created>
  <dcterms:modified xsi:type="dcterms:W3CDTF">2015-02-14T08:04:46Z</dcterms:modified>
</cp:coreProperties>
</file>