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5" r:id="rId10"/>
    <p:sldId id="264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BA7B8-4C8C-4F01-B2D3-181BDFFB3734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8187-803B-4024-92DF-280FBCA755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8187-803B-4024-92DF-280FBCA755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9354-07DC-4316-BBE3-F9B05BBF6CB1}" type="datetimeFigureOut">
              <a:rPr lang="zh-CN" altLang="en-US" smtClean="0"/>
              <a:pPr/>
              <a:t>2015-02-13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AD8C-924C-4503-8BDC-514FBE592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554502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55892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623731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764704"/>
            <a:ext cx="1846659" cy="5328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latin typeface="华文行楷" pitchFamily="2" charset="-122"/>
                <a:ea typeface="华文行楷" pitchFamily="2" charset="-122"/>
              </a:rPr>
              <a:t>怎样让生活变得</a:t>
            </a:r>
            <a:endParaRPr lang="en-US" altLang="zh-CN" sz="5400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有意思点</a:t>
            </a:r>
            <a:r>
              <a:rPr lang="zh-CN" altLang="en-US" sz="5400" dirty="0" smtClean="0">
                <a:latin typeface="华文行楷" pitchFamily="2" charset="-122"/>
                <a:ea typeface="华文行楷" pitchFamily="2" charset="-122"/>
              </a:rPr>
              <a:t>呢？</a:t>
            </a:r>
            <a:endParaRPr lang="zh-CN" altLang="en-US" sz="5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kxtz.xmima.com/upload/public/news/content/image/516f492e-3315-4cb9-9aea-e4082ad2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652120" y="1700808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其实工作中，就是在不断的锻炼自己的内在品质的过程，以及把自己优秀才能发挥出来的过程。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imgtn.bdimg.com/it/u=3100453934,2636079450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508104" y="105273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“</a:t>
            </a:r>
            <a:r>
              <a:rPr lang="zh-CN" altLang="zh-CN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家庭</a:t>
            </a:r>
            <a:r>
              <a:rPr lang="en-US" altLang="zh-CN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”</a:t>
            </a:r>
            <a:endParaRPr lang="zh-CN" altLang="en-US" sz="2400" dirty="0" smtClean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1628800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人类的情感十分的动人。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一个优秀的伴侣能让人觉得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心有所依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。能帮助彼此对抗生活的折磨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一个优秀的伴侣，也是一个无条件在你身边的朋友。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84168" y="1988840"/>
            <a:ext cx="25922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罗素说，美好的人生来自对知识和爱的寻求。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希望你身边能有一个有意思的人陪你每夜睡前聊天，也希望你自己能成为别人那个有意思的人。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4580" name="Picture 4" descr="http://img2.imgtn.bdimg.com/it/u=10472048,130201574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640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s.mama.cn/attachment/pic/zaojiao/20120906/1346903817_19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3640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796136" y="980728"/>
            <a:ext cx="280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“</a:t>
            </a:r>
            <a:r>
              <a:rPr lang="zh-CN" altLang="zh-CN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个人</a:t>
            </a:r>
            <a:r>
              <a:rPr lang="zh-CN" altLang="en-US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”</a:t>
            </a:r>
            <a:r>
              <a:rPr lang="en-US" altLang="zh-CN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罗素认为，闲情逸致最使人放松。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叔本华说，生命中有精神活动的闲暇最为珍贵！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培养自己的一个兴趣爱好对生活的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有意思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非常重要。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5.imgtn.bdimg.com/it/u=3500559465,2010273372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4360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652120" y="1412776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我本人从小到大经历的都是应试教育，家长老师对于所谓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爱好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都等同于耽误学习！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非常的误人一生啊！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我叛逆期的时候，养成了在课堂上躲在下面看小说的兴趣爱好。至今也是以读书为乐趣。只是不用偷偷摸摸了，稍减趣味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s.mama.cn/attachment/pic/youjiao/20120906/1346938139_705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436096" y="764704"/>
            <a:ext cx="30243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很久以前，我觉得我要学弹钢琴，因为那是多么的有气质的一件事情啊！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后来我觉得我不用学弹钢琴了，那是多么的只是虚荣追求的一件事情啊！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现在我觉得我一定要创作机会学习弹钢琴，因为我听了很多，想到如果那音乐是能从我手指下流出来的，是多么愉悦的一件事情啊！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0"/>
            <a:ext cx="52200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971600" y="2636912"/>
            <a:ext cx="2016224" cy="129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终上所述：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有意思来之不易，且努力，且珍惜！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616530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://img.pconline.com.cn/images/upload/upc/tx/wallpaper/1302/01/c1/17916684_1359709352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1960" y="198884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08104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b.cri.cn/mmsource/images/2007/03/09/wb070309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796136" y="908720"/>
            <a:ext cx="28083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怎样让生活变得有意思点呢？我相信是很多人的在问自己的问题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也许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有的人在忙于繁重的工作，疲倦渐渐取代成就感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也许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有的人正无所事事找不到人生的方向和生活的重心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也许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有的人用电脑游戏、夜夜聚会泡吧，却开始觉得空虚、无趣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又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或者正处于某个过渡期，外界阻力，内心敏感，五味杂陈。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1472" y="63813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hotocdn.sohu.com/20110708/Img312777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580112" y="1772816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活得有意思点。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多么简单的需求，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但现实中却不那么的容易实现。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latin typeface="华文新魏" pitchFamily="2" charset="-122"/>
                <a:ea typeface="华文新魏" pitchFamily="2" charset="-122"/>
              </a:rPr>
            </a:b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我们的生命历程，离不开工作、家庭、个人成长。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796136" y="1052736"/>
            <a:ext cx="2592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张朝阳先生在《杨澜访谈》里说了，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工作，对于生命来说，是非常重要的一部分。是非常快乐的一部分。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罗素的《幸福之路》里也说，富人也需要工作。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而具有一定的能力要求，而非重复性劳动的工作，才能给我们带来幸福感。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206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“工作”</a:t>
            </a:r>
            <a:endParaRPr lang="zh-CN" altLang="en-US" sz="24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65162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1844824"/>
            <a:ext cx="19442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叔本华有个观点，我总结自己表述下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是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：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人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，向内能最大化的发掘自己的潜力，向外能最大化的发挥自己的能力，是非常幸福快乐的。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760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652120" y="980728"/>
            <a:ext cx="280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那么，大部分人，工作日每天的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24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小时，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个小时在工作，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个小时睡眠，另外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个小时被支离破碎。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这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重要的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小时，我们的工作，能否给我们的带来愉悦，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我们能够在工作中不断的成长，决定了我们会不会觉得过得有意思！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8064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724128" y="1124744"/>
            <a:ext cx="3024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从事自己喜欢并擅长的工作无疑是幸运的。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基于很多人，没那么的幸运，我的阅读结论是，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从事你所擅长的，培养你能擅长的工作，成就感会逐渐的转换成喜欢。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其实，工作带来的愉悦，并非工作给人的，而是人的向内的寻求。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200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724128" y="1700808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叔本华的观点：人只能从自身寻找幸福。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一个幸福者的体质应该是：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健康的体魄、愉悦的性情、良好的智力、高贵的品格。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这部分无疑有很大的比例是天生的，但并不意味着不可以后天有意识的培养。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508104" y="1268760"/>
            <a:ext cx="32403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我羡慕那些体质健康的人，羡慕他们不会轻易疲倦和生病。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我羡慕那些天性乐观的人，总能看见事物美好的一面。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我羡慕那些智商高的人，可以少走一些弯路。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 smtClean="0">
                <a:latin typeface="华文新魏" pitchFamily="2" charset="-122"/>
                <a:ea typeface="华文新魏" pitchFamily="2" charset="-122"/>
              </a:rPr>
            </a:b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我羡慕那些品格高贵的人，做事可以问心无愧。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582</Words>
  <Application>Microsoft Office PowerPoint</Application>
  <PresentationFormat>全屏显示(4:3)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23</cp:revision>
  <dcterms:created xsi:type="dcterms:W3CDTF">2015-02-09T07:34:34Z</dcterms:created>
  <dcterms:modified xsi:type="dcterms:W3CDTF">2015-02-13T05:31:49Z</dcterms:modified>
</cp:coreProperties>
</file>