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9" r:id="rId12"/>
    <p:sldId id="268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17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0B13-2273-4848-BD9D-71A855A51FFD}" type="datetimeFigureOut">
              <a:rPr lang="zh-CN" altLang="en-US" smtClean="0"/>
              <a:pPr/>
              <a:t>2015-02-05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713E-23FD-45DE-80CE-3C8AE30ABE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0B13-2273-4848-BD9D-71A855A51FFD}" type="datetimeFigureOut">
              <a:rPr lang="zh-CN" altLang="en-US" smtClean="0"/>
              <a:pPr/>
              <a:t>2015-02-05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713E-23FD-45DE-80CE-3C8AE30ABE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0B13-2273-4848-BD9D-71A855A51FFD}" type="datetimeFigureOut">
              <a:rPr lang="zh-CN" altLang="en-US" smtClean="0"/>
              <a:pPr/>
              <a:t>2015-02-05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713E-23FD-45DE-80CE-3C8AE30ABE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0B13-2273-4848-BD9D-71A855A51FFD}" type="datetimeFigureOut">
              <a:rPr lang="zh-CN" altLang="en-US" smtClean="0"/>
              <a:pPr/>
              <a:t>2015-02-05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713E-23FD-45DE-80CE-3C8AE30ABE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0B13-2273-4848-BD9D-71A855A51FFD}" type="datetimeFigureOut">
              <a:rPr lang="zh-CN" altLang="en-US" smtClean="0"/>
              <a:pPr/>
              <a:t>2015-02-05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713E-23FD-45DE-80CE-3C8AE30ABE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0B13-2273-4848-BD9D-71A855A51FFD}" type="datetimeFigureOut">
              <a:rPr lang="zh-CN" altLang="en-US" smtClean="0"/>
              <a:pPr/>
              <a:t>2015-02-05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713E-23FD-45DE-80CE-3C8AE30ABE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0B13-2273-4848-BD9D-71A855A51FFD}" type="datetimeFigureOut">
              <a:rPr lang="zh-CN" altLang="en-US" smtClean="0"/>
              <a:pPr/>
              <a:t>2015-02-05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713E-23FD-45DE-80CE-3C8AE30ABE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0B13-2273-4848-BD9D-71A855A51FFD}" type="datetimeFigureOut">
              <a:rPr lang="zh-CN" altLang="en-US" smtClean="0"/>
              <a:pPr/>
              <a:t>2015-02-05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713E-23FD-45DE-80CE-3C8AE30ABE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0B13-2273-4848-BD9D-71A855A51FFD}" type="datetimeFigureOut">
              <a:rPr lang="zh-CN" altLang="en-US" smtClean="0"/>
              <a:pPr/>
              <a:t>2015-02-05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713E-23FD-45DE-80CE-3C8AE30ABE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0B13-2273-4848-BD9D-71A855A51FFD}" type="datetimeFigureOut">
              <a:rPr lang="zh-CN" altLang="en-US" smtClean="0"/>
              <a:pPr/>
              <a:t>2015-02-05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713E-23FD-45DE-80CE-3C8AE30ABE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0B13-2273-4848-BD9D-71A855A51FFD}" type="datetimeFigureOut">
              <a:rPr lang="zh-CN" altLang="en-US" smtClean="0"/>
              <a:pPr/>
              <a:t>2015-02-05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713E-23FD-45DE-80CE-3C8AE30ABE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90B13-2273-4848-BD9D-71A855A51FFD}" type="datetimeFigureOut">
              <a:rPr lang="zh-CN" altLang="en-US" smtClean="0"/>
              <a:pPr/>
              <a:t>2015-02-05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C713E-23FD-45DE-80CE-3C8AE30ABE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76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792958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158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7429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6786562" cy="485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604" y="5143504"/>
            <a:ext cx="6000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他们用弱点，来衬托我们的优点；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他们用无能，不断激发我们的潜能；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他们用伤害，让我们学会宽恕；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他们用恐惧、冷漠和愤怒呼唤着爱，让我们学会如何去爱。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40" y="1"/>
            <a:ext cx="6710846" cy="5500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0042" y="5786446"/>
            <a:ext cx="59293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这些讨厌的人，都是我们的天使，以不同的形象出现在我们的世界里。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方正舒体" pitchFamily="2" charset="-122"/>
                <a:ea typeface="方正舒体" pitchFamily="2" charset="-122"/>
              </a:rPr>
              <a:t>他们，帮助我们</a:t>
            </a:r>
            <a:endParaRPr lang="en-US" altLang="zh-CN" sz="3200" dirty="0" smtClean="0"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方正舒体" pitchFamily="2" charset="-122"/>
                <a:ea typeface="方正舒体" pitchFamily="2" charset="-122"/>
              </a:rPr>
              <a:t>修炼成一个最美好的生命。</a:t>
            </a:r>
            <a:endParaRPr lang="zh-CN" altLang="en-US" sz="3200" dirty="0">
              <a:latin typeface="方正舒体" pitchFamily="2" charset="-122"/>
              <a:ea typeface="方正舒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"/>
            <a:ext cx="6786562" cy="6786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71546" y="5929322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0.baidu.com/it/u=174549270,3720219538&amp;fm=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14" y="71406"/>
            <a:ext cx="6757093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66" y="5214942"/>
            <a:ext cx="6143668" cy="3067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    很久以前，有两个小灵魂是最知心的朋友，每天形影不离。有一天，一个小灵魂要转世投胎做人，众多的小灵魂来送他。上帝问：“你还有什么</a:t>
            </a:r>
            <a:r>
              <a:rPr lang="zh-CN" altLang="en-US" sz="32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愿望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吗？”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   小灵魂说：“我希望拥有一个天使，帮助我成为最美好的生命。”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57496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0" y="0"/>
            <a:ext cx="6788680" cy="4929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0042" y="5286380"/>
            <a:ext cx="59293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上帝想了想，说“成为一个最好的生命，最有难度的就是学会宽恕，你们有谁愿意成为帮助他</a:t>
            </a:r>
            <a:r>
              <a:rPr lang="zh-CN" altLang="en-US" sz="32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学习宽恕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的天使呢？”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他的朋友站出来说：“我可以到你生命里做一些</a:t>
            </a:r>
            <a:r>
              <a:rPr lang="zh-CN" altLang="en-US" sz="32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恶事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来让你宽恕。”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57496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56" y="5500694"/>
            <a:ext cx="578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“为什么你要那样做？”小灵魂说，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“你是如此完美，有什么</a:t>
            </a:r>
            <a:r>
              <a:rPr lang="zh-CN" altLang="en-US" sz="32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理由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到我的生命里，让自己变得沉重和阴暗呢？”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14" y="-1"/>
            <a:ext cx="6786586" cy="4714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14" y="0"/>
            <a:ext cx="6764054" cy="5143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480" y="5715008"/>
            <a:ext cx="58579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“很简单，因为我爱你，我是你的兄弟。”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他的朋友说，“你也为我做过同样的事。”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“你不记得了吗？我们曾经一起经历了一切。我们当过男人和女人，好人和坏人，受害者和迫害。”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96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86" y="0"/>
            <a:ext cx="6786538" cy="471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2918" y="5429256"/>
            <a:ext cx="57864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“我们彼此将最完美的机会带给对方，表达和体验着我们真正的自己。所以，我会来到你的下一次生命中扮演坏蛋。”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“我会做一些真正可怕的事，你就可以体验到什么是宽恕。”“你为我付出这么多，我能为你做什么呢？”小灵魂又问。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6" y="0"/>
            <a:ext cx="6792758" cy="5072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4356" y="5500694"/>
            <a:ext cx="55007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“在我攻击你的时候，在我对你做出你能想到的最坏事情的时候，请你一定记住我</a:t>
            </a:r>
            <a:r>
              <a:rPr lang="zh-CN" altLang="en-US" sz="32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真正的样子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”，他的朋友回答。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“因为，我会</a:t>
            </a:r>
            <a:r>
              <a:rPr lang="zh-CN" altLang="en-US" sz="32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假装投入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，连我自己都忘记。如果我忘了我是谁，你可能也会忘了你是谁，我们两个就会一起迷路。”他的朋友说。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14" y="0"/>
            <a:ext cx="6752011" cy="5429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857232" y="6286512"/>
            <a:ext cx="5214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小灵魂保证。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“我一定会记得你！你是我的天使！”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2" y="0"/>
            <a:ext cx="6786538" cy="4736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80" y="5214942"/>
            <a:ext cx="5715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原来，在我们的生命里，</a:t>
            </a:r>
            <a:endParaRPr lang="en-US" altLang="zh-CN" sz="3200" dirty="0" smtClean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曾经出现了这么多的天使。</a:t>
            </a:r>
            <a:endParaRPr lang="en-US" altLang="zh-CN" sz="3200" dirty="0" smtClean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他们用黑暗，让我们看到自己灵魂里的光；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他们用伪装的邪恶，让我们看到自己天性的善良</a:t>
            </a:r>
            <a:r>
              <a:rPr lang="zh-CN" altLang="en-US" dirty="0" smtClean="0"/>
              <a:t>；</a:t>
            </a: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96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584</Words>
  <Application>Microsoft Office PowerPoint</Application>
  <PresentationFormat>全屏显示(4:3)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15</cp:revision>
  <dcterms:created xsi:type="dcterms:W3CDTF">2014-02-13T06:26:29Z</dcterms:created>
  <dcterms:modified xsi:type="dcterms:W3CDTF">2015-02-05T06:07:07Z</dcterms:modified>
</cp:coreProperties>
</file>