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3" autoAdjust="0"/>
    <p:restoredTop sz="94660"/>
  </p:normalViewPr>
  <p:slideViewPr>
    <p:cSldViewPr>
      <p:cViewPr varScale="1">
        <p:scale>
          <a:sx n="61" d="100"/>
          <a:sy n="61" d="100"/>
        </p:scale>
        <p:origin x="-246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2873-A230-4E80-B710-5CC77C214D18}" type="datetimeFigureOut">
              <a:rPr lang="zh-CN" altLang="en-US" smtClean="0"/>
              <a:pPr/>
              <a:t>2015-01-22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4647-7D67-4D70-AE60-F93F734FB2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2873-A230-4E80-B710-5CC77C214D18}" type="datetimeFigureOut">
              <a:rPr lang="zh-CN" altLang="en-US" smtClean="0"/>
              <a:pPr/>
              <a:t>2015-01-22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4647-7D67-4D70-AE60-F93F734FB2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2873-A230-4E80-B710-5CC77C214D18}" type="datetimeFigureOut">
              <a:rPr lang="zh-CN" altLang="en-US" smtClean="0"/>
              <a:pPr/>
              <a:t>2015-01-22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4647-7D67-4D70-AE60-F93F734FB2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2873-A230-4E80-B710-5CC77C214D18}" type="datetimeFigureOut">
              <a:rPr lang="zh-CN" altLang="en-US" smtClean="0"/>
              <a:pPr/>
              <a:t>2015-01-22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4647-7D67-4D70-AE60-F93F734FB2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2873-A230-4E80-B710-5CC77C214D18}" type="datetimeFigureOut">
              <a:rPr lang="zh-CN" altLang="en-US" smtClean="0"/>
              <a:pPr/>
              <a:t>2015-01-22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4647-7D67-4D70-AE60-F93F734FB2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2873-A230-4E80-B710-5CC77C214D18}" type="datetimeFigureOut">
              <a:rPr lang="zh-CN" altLang="en-US" smtClean="0"/>
              <a:pPr/>
              <a:t>2015-01-22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4647-7D67-4D70-AE60-F93F734FB2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2873-A230-4E80-B710-5CC77C214D18}" type="datetimeFigureOut">
              <a:rPr lang="zh-CN" altLang="en-US" smtClean="0"/>
              <a:pPr/>
              <a:t>2015-01-22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4647-7D67-4D70-AE60-F93F734FB2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2873-A230-4E80-B710-5CC77C214D18}" type="datetimeFigureOut">
              <a:rPr lang="zh-CN" altLang="en-US" smtClean="0"/>
              <a:pPr/>
              <a:t>2015-01-22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4647-7D67-4D70-AE60-F93F734FB2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2873-A230-4E80-B710-5CC77C214D18}" type="datetimeFigureOut">
              <a:rPr lang="zh-CN" altLang="en-US" smtClean="0"/>
              <a:pPr/>
              <a:t>2015-01-22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4647-7D67-4D70-AE60-F93F734FB2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2873-A230-4E80-B710-5CC77C214D18}" type="datetimeFigureOut">
              <a:rPr lang="zh-CN" altLang="en-US" smtClean="0"/>
              <a:pPr/>
              <a:t>2015-01-22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4647-7D67-4D70-AE60-F93F734FB2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2873-A230-4E80-B710-5CC77C214D18}" type="datetimeFigureOut">
              <a:rPr lang="zh-CN" altLang="en-US" smtClean="0"/>
              <a:pPr/>
              <a:t>2015-01-22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4647-7D67-4D70-AE60-F93F734FB2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2873-A230-4E80-B710-5CC77C214D18}" type="datetimeFigureOut">
              <a:rPr lang="zh-CN" altLang="en-US" smtClean="0"/>
              <a:pPr/>
              <a:t>2015-01-22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14647-7D67-4D70-AE60-F93F734FB2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15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6216"/>
            <a:ext cx="6858000" cy="26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56992" y="7812360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156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68651" cy="34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372200"/>
            <a:ext cx="6858001" cy="2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92696" y="3995936"/>
            <a:ext cx="5400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是不是区别很大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？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同样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的开头，不一样的结局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有些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事情您真的无能为力，但是大部分情况，您是可以掌控的。</a:t>
            </a:r>
            <a:br>
              <a:rPr lang="zh-CN" altLang="en-US" dirty="0" smtClean="0">
                <a:latin typeface="黑体" pitchFamily="2" charset="-122"/>
                <a:ea typeface="黑体" pitchFamily="2" charset="-122"/>
              </a:rPr>
            </a:b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356388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.hiphotos.baidu.com/zhidao/wh%3D450%2C600/sign=8b7ca404ba0e7bec238f0be51a1e950e/b3fb43166d224f4a92d9c3180bf790529822d1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3707904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88224"/>
            <a:ext cx="6858000" cy="2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76672" y="4139952"/>
            <a:ext cx="597666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我们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应该怎么做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？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如果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有人说你坏话，别放在心上，不要让负面评论影响了你的行为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正确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的反应，会为你挽回美好的一天，而不适当的表现，可能导致你失去朋友，丢掉饭碗，或者背负沉重的压力。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32758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2658" cy="30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40152"/>
            <a:ext cx="6858000" cy="3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980728" y="3635896"/>
            <a:ext cx="5112568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设想一下开车的你遇到交通堵塞时可能的反应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，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失去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耐心？敲打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方向盘？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漫骂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？血压升高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？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为什么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平静的一天要因此而黯淡？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2936" y="320384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6858001" cy="34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60232"/>
            <a:ext cx="6858000" cy="24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20688" y="3779912"/>
            <a:ext cx="5904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当你被开除了，想想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90/10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原理吧，为什么要辗转反侧，怒不可遏呢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？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没有用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的，用这些时间和精力来找新工作吧。飞机晚点，你的行程被延误，为什么要把气撒到飞机上，利用这点时间来学习，来观察一下行人，急躁只会让事情变得更糟。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2936" y="305983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.hiphotos.baidu.com/zhidao/wh%3D450%2C600/sign=1d542a35c9ef76093c5e919b1bed8ffa/622762d0f703918fb14c1362533d269758eec4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78429" cy="3851920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00192"/>
            <a:ext cx="6858000" cy="284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04664" y="4139952"/>
            <a:ext cx="6120680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知道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了什么是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90/10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原理，把它应用到你的生活当中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吧。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千百万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的人被问题困扰，被压力和头痛折磨，我们很需要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90/10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原理，它会改变你的生活，你需要的只是一点点意志力去执行它。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80728" y="6588224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2936" y="341987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363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76672" y="4139952"/>
            <a:ext cx="60486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读过由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Stephen Covey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发现的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90/10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原理，您的一生或许会有所改变，至少，您对待事情的态度会与以前不一样了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/>
            </a:r>
            <a:br>
              <a:rPr lang="zh-CN" altLang="en-US" dirty="0" smtClean="0">
                <a:latin typeface="黑体" pitchFamily="2" charset="-122"/>
                <a:ea typeface="黑体" pitchFamily="2" charset="-122"/>
              </a:rPr>
            </a:br>
            <a:r>
              <a:rPr lang="zh-CN" altLang="en-US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什么</a:t>
            </a:r>
            <a:r>
              <a:rPr lang="zh-CN" altLang="en-US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是</a:t>
            </a:r>
            <a:r>
              <a:rPr lang="en-US" altLang="zh-CN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90/10</a:t>
            </a:r>
            <a:r>
              <a:rPr lang="zh-CN" altLang="en-US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原理？即在您的一生中，只有</a:t>
            </a:r>
            <a:r>
              <a:rPr lang="en-US" altLang="zh-CN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10%</a:t>
            </a:r>
            <a:r>
              <a:rPr lang="zh-CN" altLang="en-US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的事情您无能为力，而</a:t>
            </a:r>
            <a:r>
              <a:rPr lang="en-US" altLang="zh-CN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90%</a:t>
            </a:r>
            <a:r>
              <a:rPr lang="zh-CN" altLang="en-US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的事情都在您的把握之中。</a:t>
            </a:r>
            <a:endParaRPr lang="zh-CN" altLang="en-US" dirty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88224"/>
            <a:ext cx="6858000" cy="2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2936" y="32758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33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04664" y="3563888"/>
            <a:ext cx="59766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我们无法阻止汽车老化出故障，我们无法预料飞机晚点，我们的行程可能被司机耽误在路上，等等，这些都是我们没办法控制的事件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然而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剩下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90%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则不一样了，比如您可能左右不了红灯，却能控制您等车的情绪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请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看下面的例子：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2" y="6516216"/>
            <a:ext cx="6855498" cy="26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298782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39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76256"/>
            <a:ext cx="6858000" cy="22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04664" y="4139952"/>
            <a:ext cx="6120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/>
            </a:r>
            <a:br>
              <a:rPr lang="zh-CN" altLang="en-US" dirty="0" smtClean="0">
                <a:latin typeface="黑体" pitchFamily="2" charset="-122"/>
                <a:ea typeface="黑体" pitchFamily="2" charset="-122"/>
              </a:rPr>
            </a:b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您正与家人共进早餐，女儿不小心打翻了咖啡杯，弄脏了您的西服。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这是突发事件，您无法阻止它发生，而接下来事情如何发展，则完全取决于您的反应。</a:t>
            </a:r>
            <a:br>
              <a:rPr lang="zh-CN" altLang="en-US" dirty="0" smtClean="0">
                <a:latin typeface="黑体" pitchFamily="2" charset="-122"/>
                <a:ea typeface="黑体" pitchFamily="2" charset="-122"/>
              </a:rPr>
            </a:br>
            <a:endParaRPr lang="zh-CN" altLang="en-US" dirty="0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2936" y="341987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33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img5.imgtn.bdimg.com/it/u=3099274888,3387187151&amp;fm=21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2200"/>
            <a:ext cx="6858000" cy="27718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20688" y="3707904"/>
            <a:ext cx="576064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您勃然大怒，严厉地训斥女儿，她大哭起来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训斥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完女儿，您转向您的太太，责怪她把咖啡杯放得离桌沿太近，您太太与您发生了争吵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之后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您愤然上楼，换了件干净衣服，下楼时发现女儿仍然在哭，耽误了早餐，也因此错过了校车。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2936" y="291581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04.tooopen.com/images/20131209/sy_50946129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3347864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2200"/>
            <a:ext cx="6858000" cy="2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48680" y="3779912"/>
            <a:ext cx="59046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太太也要赶时间，所以您要负责送女儿去学校，由于已经迟到，您以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40km/h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的时速在限速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30km/h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的区域飞驰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为此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您被罚款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60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美金并且耽误了额外的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15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分钟。学校到了，女儿头也不回地径直奔向学校。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291581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37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6216"/>
            <a:ext cx="6858000" cy="26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04664" y="3995936"/>
            <a:ext cx="597666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当您到公司时，已经迟到了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20 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分钟，而且这时您发现忘了带公文包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接下来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的这一天，事情变得越来越糟糕，您期盼着能够早点下班回家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回到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家中，您能够明显感觉到女儿和太太对您的疏远。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2936" y="32758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32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28184"/>
            <a:ext cx="6858000" cy="29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20688" y="3556338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这一切都是为什么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？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因为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咖啡，女儿，或是警察，还是自己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？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答案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是您自己。</a:t>
            </a:r>
            <a:br>
              <a:rPr lang="zh-CN" altLang="en-US" dirty="0" smtClean="0">
                <a:latin typeface="黑体" pitchFamily="2" charset="-122"/>
                <a:ea typeface="黑体" pitchFamily="2" charset="-122"/>
              </a:rPr>
            </a:b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对于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打翻的咖啡杯，您无能为力，而接下来那五秒钟的表现，却决定了一天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下面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是另外一种情形：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80928" y="284380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29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56176"/>
            <a:ext cx="6858000" cy="29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04664" y="3131840"/>
            <a:ext cx="59766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咖啡杯不小心打翻，弄脏了您的衣服，女儿马上就要哭了，您温柔地说：“孩子，没关系，下次小心一点就好了。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”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您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拿起餐巾稍加擦拭，然后上楼换了件干净衣服。您提起公文包准时下楼，通过窗户目送女儿上了校车，女儿转身向您挥手再见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。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您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提前五分钟到达公司，并愉快地跟同事们问好。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2936" y="248376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501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150116</Template>
  <TotalTime>82</TotalTime>
  <Words>687</Words>
  <Application>Microsoft Office PowerPoint</Application>
  <PresentationFormat>全屏显示(4:3)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150116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10</cp:revision>
  <dcterms:created xsi:type="dcterms:W3CDTF">2015-01-22T06:51:42Z</dcterms:created>
  <dcterms:modified xsi:type="dcterms:W3CDTF">2015-01-22T08:13:42Z</dcterms:modified>
</cp:coreProperties>
</file>