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1" d="100"/>
          <a:sy n="8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897F-AE78-4798-A712-F22280E24128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212C-EE09-4930-8301-BEFF60EE2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1638-609E-4B42-90E2-424CB667167E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EEA2-55EA-4DC9-99AA-43877CF8B0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19ED-FF04-4557-A554-1A8F0600D4E3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CC17-F59B-40B7-9D5C-4E52C065EB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3F18-2A7C-46F4-9AE0-98D022059820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2F38-1B98-4D0F-9EE2-A2CFCD50E7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E5ED-4E6C-4111-A345-764F864B7429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1035-E880-46F0-B094-F596A37245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5000-2122-4427-A4B0-A403722DD698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5E63-B774-48CE-9C62-D34D470B7A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EBFE-44B7-4BEF-AAB9-6B506C86F3DB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0F65-B446-43D1-BE34-4938938D9B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D86D-3C63-40A2-83F0-9567CA6BA736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454A-049C-4FCC-8C58-19B039719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8C07-8F16-4197-8C75-6BCEFC94E51E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DF1C-79ED-4B1E-8855-008CE3CB54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C30B-ADA5-49E0-AA77-21EFE22A6B79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368-9037-4608-AF15-62090B6094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489A-00F5-4636-95EC-72E00721EB49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831-CD92-4C4E-A8F2-7DE67D976E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29C4AD-B118-432D-BCC4-CCA25F459E26}" type="datetimeFigureOut">
              <a:rPr lang="zh-CN" altLang="en-US"/>
              <a:pPr>
                <a:defRPr/>
              </a:pPr>
              <a:t>2015-01-15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CEEE7D-B6F1-436E-8D40-1243191FC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9768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08104" y="342900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155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55576" y="494116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九、大度：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与人相处胸襟开阔，不会为一点小事情而和朋友、同事闹意见，甚至断绝来往。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7251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ewants.com/article/allimg/c131225/13W93Y3023560-40H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043608" y="5589240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十、富有同情心：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在他人遇到某种不幸时，尽量给予同情和支持。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8104" y="544522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79712" y="170080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4725144"/>
            <a:ext cx="7776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一、守时</a:t>
            </a:r>
            <a:r>
              <a:rPr lang="zh-CN" altLang="en-US" sz="20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：</a:t>
            </a:r>
            <a:endParaRPr lang="en-US" altLang="zh-CN" sz="2000" dirty="0" smtClean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无论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是开会、赴约，有教养的人从不迟到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他们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懂得，即使是无意迟到，对其他准时到场的人来说，也是不尊重的表现。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43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36096" y="458112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11560" y="522920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二、谈吐有节：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注意从不随便打断别人的谈话，总是先听完对方的发言，然后再去反驳或者补充对方的看法和意见。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64088" y="508518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515719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三、态度和蔼：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在同别人谈话的时候，总是望着对方的眼睛，保持注意力集中；而不是翻东西，看书报，心不在焉，显出一副无所谓的样子。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94116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4725144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四、语气中肯：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避免高声喧哗，在待人接物上，心平气和，以理服人，往往能取得满意的效果。扯开嗓子说话，既不能达到预期目的，反而会影响周围的人，甚至使人讨厌。</a:t>
            </a:r>
          </a:p>
        </p:txBody>
      </p:sp>
      <p:pic>
        <p:nvPicPr>
          <p:cNvPr id="41988" name="Picture 4" descr="http://www.pincai.com/group/plugin/ueditor/php/upload/9906141060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8104" y="458112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nlp.b0.upaiyun.com/20130419/16100855918ffbda2b9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67544" y="4941168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五、注意交谈技巧：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尊重他人的观点和看法，即使自己不能接受或明确同意，也不当着他人的面指责对方是“瞎说”、“废话”、“胡说八道”等，而是陈述己见，分析事物，讲清道理。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94116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571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827584" y="494116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六、不自傲：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在与人交往相处时，从不强调个人特殊的一面，也不有意表现自己的优越感。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8104" y="479715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.53on.com/UpFile/Qzone/7/51821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50131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七、信守诺言：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即使遇到某种困难也不食言。自己谈出来的话，要竭尽全力去完成，身体力行是最好的诺言。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79715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mg3.imgtn.bdimg.com/it/u=4210626833,88602104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9552" y="494116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八、关怀他人：</a:t>
            </a:r>
            <a:endParaRPr lang="en-US" altLang="zh-CN" sz="20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不论何时何地，对妇女、儿童及上了年纪的老人，总是表示出关心并给予最大的照顾和方便。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8104" y="458112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1411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141128</Template>
  <TotalTime>100</TotalTime>
  <Words>391</Words>
  <Application>Microsoft Office PowerPoint</Application>
  <PresentationFormat>全屏显示(4:3)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141128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16</cp:revision>
  <dcterms:created xsi:type="dcterms:W3CDTF">2014-12-17T06:58:33Z</dcterms:created>
  <dcterms:modified xsi:type="dcterms:W3CDTF">2015-01-15T08:01:43Z</dcterms:modified>
</cp:coreProperties>
</file>