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83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7" r:id="rId14"/>
    <p:sldId id="296" r:id="rId15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5" autoAdjust="0"/>
    <p:restoredTop sz="94660"/>
  </p:normalViewPr>
  <p:slideViewPr>
    <p:cSldViewPr>
      <p:cViewPr varScale="1">
        <p:scale>
          <a:sx n="61" d="100"/>
          <a:sy n="61" d="100"/>
        </p:scale>
        <p:origin x="-256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F9C1-4E32-4B37-867F-EC200B45F60E}" type="datetimeFigureOut">
              <a:rPr lang="zh-CN" altLang="en-US"/>
              <a:pPr>
                <a:defRPr/>
              </a:pPr>
              <a:t>2015-01-08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AAFC-A22F-4F82-BE70-C2FBAAE0EA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224D-58ED-4110-A7E8-E39E292BB9DA}" type="datetimeFigureOut">
              <a:rPr lang="zh-CN" altLang="en-US"/>
              <a:pPr>
                <a:defRPr/>
              </a:pPr>
              <a:t>2015-01-08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A54A-2D10-4F71-AA8E-CBFDFA1D29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671F-BB16-4482-A8D4-B9AA0930278B}" type="datetimeFigureOut">
              <a:rPr lang="zh-CN" altLang="en-US"/>
              <a:pPr>
                <a:defRPr/>
              </a:pPr>
              <a:t>2015-01-08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6495-7EAC-4176-8B74-2B05AFE726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93F9-D989-49EE-BABC-0A16124B375B}" type="datetimeFigureOut">
              <a:rPr lang="zh-CN" altLang="en-US"/>
              <a:pPr>
                <a:defRPr/>
              </a:pPr>
              <a:t>2015-01-08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22EE-A56F-42FF-AED4-CC91AB7376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4986-019E-4EB5-B67F-7C0D80CBF56F}" type="datetimeFigureOut">
              <a:rPr lang="zh-CN" altLang="en-US"/>
              <a:pPr>
                <a:defRPr/>
              </a:pPr>
              <a:t>2015-01-08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146B-0E97-4E4C-B2BF-58B271F4B0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AAB9-9166-462D-8F27-8DF37A193F90}" type="datetimeFigureOut">
              <a:rPr lang="zh-CN" altLang="en-US"/>
              <a:pPr>
                <a:defRPr/>
              </a:pPr>
              <a:t>2015-01-08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8611-2584-4027-9D9F-BA30069FE4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FCC0-2023-4C38-8CB2-E4CD2CCD19E5}" type="datetimeFigureOut">
              <a:rPr lang="zh-CN" altLang="en-US"/>
              <a:pPr>
                <a:defRPr/>
              </a:pPr>
              <a:t>2015-01-08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EA36-C7F7-44AF-8A4A-8520C8EA12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8A43-29BB-41B5-8826-B3BBF91225F4}" type="datetimeFigureOut">
              <a:rPr lang="zh-CN" altLang="en-US"/>
              <a:pPr>
                <a:defRPr/>
              </a:pPr>
              <a:t>2015-01-08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C76A-7B85-4A83-B32B-07DEE84A8D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A816E-E8CB-4F90-AEDF-7142989D7165}" type="datetimeFigureOut">
              <a:rPr lang="zh-CN" altLang="en-US"/>
              <a:pPr>
                <a:defRPr/>
              </a:pPr>
              <a:t>2015-01-08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ACBF-7218-4DD9-BD03-08E6A177CD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2C030-9522-4040-8464-37ABFDB07B3C}" type="datetimeFigureOut">
              <a:rPr lang="zh-CN" altLang="en-US"/>
              <a:pPr>
                <a:defRPr/>
              </a:pPr>
              <a:t>2015-01-08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8671-CD7A-463D-940D-1FED46303B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2E81-6CDB-44D5-8F2E-729A6C11EDD5}" type="datetimeFigureOut">
              <a:rPr lang="zh-CN" altLang="en-US"/>
              <a:pPr>
                <a:defRPr/>
              </a:pPr>
              <a:t>2015-01-08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D639-D31C-48F8-9AE3-EA9FDDFDA1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D142F1-EC81-4F65-8B05-2B1478B99EAE}" type="datetimeFigureOut">
              <a:rPr lang="zh-CN" altLang="en-US"/>
              <a:pPr>
                <a:defRPr/>
              </a:pPr>
              <a:t>2015-01-08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67BC17-F850-49B0-9570-877866CD00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4215" cy="485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66"/>
            <a:ext cx="6858000" cy="407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90" y="371474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154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00372" y="871540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7003" y="50006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7003" y="50006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7003" y="50006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5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5800599"/>
            <a:ext cx="6120681" cy="17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7697542"/>
            <a:ext cx="5976664" cy="47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2936" y="50040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15272"/>
            <a:ext cx="6858000" cy="142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67003" y="471487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00108" y="535781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7003" y="50006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00372" y="501926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7003" y="50006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7003" y="50006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7003" y="50006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7003" y="50006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7003" y="50006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7003" y="50006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40314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140314</Template>
  <TotalTime>66</TotalTime>
  <Words>63</Words>
  <Application>Microsoft Office PowerPoint</Application>
  <PresentationFormat>全屏显示(4:3)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140314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6</cp:revision>
  <dcterms:created xsi:type="dcterms:W3CDTF">2014-06-11T07:55:53Z</dcterms:created>
  <dcterms:modified xsi:type="dcterms:W3CDTF">2015-01-08T08:10:37Z</dcterms:modified>
</cp:coreProperties>
</file>