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70" r:id="rId3"/>
    <p:sldId id="269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</p:sldIdLst>
  <p:sldSz cx="6858000" cy="9144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83" autoAdjust="0"/>
    <p:restoredTop sz="94660"/>
  </p:normalViewPr>
  <p:slideViewPr>
    <p:cSldViewPr>
      <p:cViewPr>
        <p:scale>
          <a:sx n="66" d="100"/>
          <a:sy n="66" d="100"/>
        </p:scale>
        <p:origin x="-2376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A0249-E750-4994-80B4-F95BC141EC7D}" type="datetimeFigureOut">
              <a:rPr lang="zh-CN" altLang="en-US"/>
              <a:pPr>
                <a:defRPr/>
              </a:pPr>
              <a:t>2014-12-26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5BAEA-A848-44EE-8AF5-0E603692C7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62303-800C-4D87-804A-161B41E10202}" type="datetimeFigureOut">
              <a:rPr lang="zh-CN" altLang="en-US"/>
              <a:pPr>
                <a:defRPr/>
              </a:pPr>
              <a:t>2014-12-26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57DEE-9E06-43B6-A293-710FDB9C66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51296-7873-4E86-83CE-4395071376B2}" type="datetimeFigureOut">
              <a:rPr lang="zh-CN" altLang="en-US"/>
              <a:pPr>
                <a:defRPr/>
              </a:pPr>
              <a:t>2014-12-26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C5C12-4750-4029-993C-9ABD872720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F584-B8BC-4C61-93A2-F21856E8C6AE}" type="datetimeFigureOut">
              <a:rPr lang="zh-CN" altLang="en-US"/>
              <a:pPr>
                <a:defRPr/>
              </a:pPr>
              <a:t>2014-12-26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F12F7-3408-49C6-973B-5FC7F825D5C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A2055-EF5D-4CA6-A584-1BF3B5D85048}" type="datetimeFigureOut">
              <a:rPr lang="zh-CN" altLang="en-US"/>
              <a:pPr>
                <a:defRPr/>
              </a:pPr>
              <a:t>2014-12-26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C657C-4387-4577-B13B-BAFAE0D444A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A8515-0C5D-4D84-B2A7-CEF31D87F7A4}" type="datetimeFigureOut">
              <a:rPr lang="zh-CN" altLang="en-US"/>
              <a:pPr>
                <a:defRPr/>
              </a:pPr>
              <a:t>2014-12-26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AEDBC-69D5-42BE-B01A-3DB37B456BA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34CE2-D711-424B-83FB-7F6EBD9125DA}" type="datetimeFigureOut">
              <a:rPr lang="zh-CN" altLang="en-US"/>
              <a:pPr>
                <a:defRPr/>
              </a:pPr>
              <a:t>2014-12-26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C5B6E-D600-4B39-87A1-A068D6CBD5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DC21F-268D-4B11-B09E-8BAB49BC179C}" type="datetimeFigureOut">
              <a:rPr lang="zh-CN" altLang="en-US"/>
              <a:pPr>
                <a:defRPr/>
              </a:pPr>
              <a:t>2014-12-26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EA6BA-8F2C-4134-A5F1-373D22E4D7A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2AB6B-586E-4A95-A720-B6977A33818D}" type="datetimeFigureOut">
              <a:rPr lang="zh-CN" altLang="en-US"/>
              <a:pPr>
                <a:defRPr/>
              </a:pPr>
              <a:t>2014-12-26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D745A-EF4C-47A7-9984-C2269FBE02E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27EE9-C929-4D3B-BB0B-F1579121CCE3}" type="datetimeFigureOut">
              <a:rPr lang="zh-CN" altLang="en-US"/>
              <a:pPr>
                <a:defRPr/>
              </a:pPr>
              <a:t>2014-12-26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A3D1B-F35E-4299-A3B8-9F28818227E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363D6-5100-4178-A5CB-C0E02DBA85AC}" type="datetimeFigureOut">
              <a:rPr lang="zh-CN" altLang="en-US"/>
              <a:pPr>
                <a:defRPr/>
              </a:pPr>
              <a:t>2014-12-26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DBD4E-3B51-48EB-BA27-076B2AD00A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A492DF9-9C9C-4DB4-A2E4-602DC4FF4142}" type="datetimeFigureOut">
              <a:rPr lang="zh-CN" altLang="en-US"/>
              <a:pPr>
                <a:defRPr/>
              </a:pPr>
              <a:t>2014-12-26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50FAE0A-5DCE-4590-9A1A-F8F439282DF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img.taopic.com/uploads/allimg/131119/234986-13111Z12346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6948264"/>
          </a:xfrm>
          <a:prstGeom prst="rect">
            <a:avLst/>
          </a:prstGeom>
          <a:noFill/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4784" y="7092280"/>
            <a:ext cx="4824536" cy="173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80728" y="6084168"/>
            <a:ext cx="15121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0" b="1" dirty="0" smtClean="0">
                <a:solidFill>
                  <a:srgbClr val="C00000"/>
                </a:solidFill>
                <a:latin typeface="方正舒体" pitchFamily="2" charset="-122"/>
                <a:ea typeface="方正舒体" pitchFamily="2" charset="-122"/>
              </a:rPr>
              <a:t>你</a:t>
            </a:r>
            <a:endParaRPr lang="zh-CN" altLang="en-US" sz="12000" b="1" dirty="0">
              <a:solidFill>
                <a:srgbClr val="C00000"/>
              </a:solidFill>
              <a:latin typeface="方正舒体" pitchFamily="2" charset="-122"/>
              <a:ea typeface="方正舒体" pitchFamily="2" charset="-122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356992" y="5724128"/>
            <a:ext cx="3286125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bg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第</a:t>
            </a:r>
            <a:r>
              <a:rPr lang="en-US" altLang="zh-CN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153</a:t>
            </a:r>
            <a:r>
              <a:rPr lang="zh-CN" altLang="en-US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 期</a:t>
            </a:r>
            <a:endParaRPr lang="zh-CN" altLang="en-US" dirty="0">
              <a:solidFill>
                <a:schemeClr val="bg1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88640" y="17951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88640" y="17951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88640" y="17951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0" y="25152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d.3987.com/elywbz_141118/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84576"/>
          </a:xfrm>
          <a:prstGeom prst="rect">
            <a:avLst/>
          </a:prstGeom>
          <a:noFill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052736" y="5940152"/>
            <a:ext cx="4714875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323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88640" y="17951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8640" y="17951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8640" y="17951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88640" y="17951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88640" y="17951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88640" y="17951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60648" y="169168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165304" y="723629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奔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0" y="17951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1412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141212</Template>
  <TotalTime>121</TotalTime>
  <Words>61</Words>
  <Application>Microsoft Office PowerPoint</Application>
  <PresentationFormat>全屏显示(4:3)</PresentationFormat>
  <Paragraphs>20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141212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Company>AEMCHINA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14</cp:revision>
  <dcterms:created xsi:type="dcterms:W3CDTF">2014-12-18T01:24:23Z</dcterms:created>
  <dcterms:modified xsi:type="dcterms:W3CDTF">2014-12-26T00:14:10Z</dcterms:modified>
</cp:coreProperties>
</file>