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9" r:id="rId4"/>
    <p:sldId id="265" r:id="rId5"/>
    <p:sldId id="263" r:id="rId6"/>
    <p:sldId id="262" r:id="rId7"/>
    <p:sldId id="261" r:id="rId8"/>
    <p:sldId id="270" r:id="rId9"/>
    <p:sldId id="271" r:id="rId10"/>
    <p:sldId id="273" r:id="rId11"/>
    <p:sldId id="259" r:id="rId12"/>
    <p:sldId id="272" r:id="rId13"/>
    <p:sldId id="258" r:id="rId14"/>
    <p:sldId id="264" r:id="rId15"/>
    <p:sldId id="257" r:id="rId16"/>
    <p:sldId id="274" r:id="rId17"/>
    <p:sldId id="26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0A2E-B91B-4B05-8DD1-0AC0E280BEA3}" type="datetimeFigureOut">
              <a:rPr lang="zh-CN" altLang="en-US" smtClean="0"/>
              <a:pPr/>
              <a:t>2014-12-19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9234-635C-43AF-8212-01B2CA07B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1.imgtn.bdimg.com/it/u=639560751,3862809440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5162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96697" y="1052736"/>
            <a:ext cx="1015663" cy="360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有的路用</a:t>
            </a:r>
            <a:r>
              <a:rPr lang="zh-CN" altLang="en-US" sz="5400" dirty="0" smtClean="0">
                <a:solidFill>
                  <a:schemeClr val="bg2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脚</a:t>
            </a:r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走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2708920"/>
            <a:ext cx="1015663" cy="3816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有的路用</a:t>
            </a:r>
            <a:r>
              <a:rPr lang="zh-CN" altLang="en-US" sz="54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心</a:t>
            </a:r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走  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0112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56612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152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67544" y="5422461"/>
            <a:ext cx="8136904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8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、当下那个我们以为迈不过去的槛，一段时间之后回过头看其实早就轻松跳过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当下那个我们以为撑不过去的时刻，其实忍着熬着也就自然而然地过去了。所有没能打败你的东西，都将使你变得更加强大。时间也是，它没能打败你，便会给你救赎。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65313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5517232"/>
            <a:ext cx="828092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9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、聪明和智慧是两回事。聪明是一种生存的能力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而智慧则是生存的一种境界。世界上聪明人不多，估计十中有一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而智者就更罕见，估计百里无一。现实生活中，不吃亏的是聪明人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而能吃亏的是智者。聪明人知道自己能做什么，而智者明白自己不能做什么。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80112" y="494116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552" y="5589240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10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、失败也是需要的，它和成功对我一样有价值。只有知道做不好的方法后，我才知道做好一件工作的方法是什么。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79715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11560" y="5589240"/>
            <a:ext cx="8208912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11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、神经绷得太紧，生活枯燥无味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偶尔放松心情，善于调节为最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做事不求最好，但求问心无愧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做人踏实认真，胜过取巧捷径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只要心态端正，一生快乐相随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79715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2.imgtn.bdimg.com/it/u=3999698732,672465028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83568" y="544522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12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、翘首未来的，那是前途不明的幻想家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回首过去的，那是沉溺回忆的守候者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把握今天的，那是立足现实的实干家。昨天已经过去，明天还未来到，好好珍惜摆在眼前的今天吧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86916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-imgp.fetionpic.com/fpic/pic1/M00/F2/E1/rBUyIVFonejWRZpRAACipVaDMAM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536" y="573325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13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、人生如镜，您的言行举止它都会一一呈现，如果您笑对人生，生活自然报以微笑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;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如果您愁眉苦脸，镜子里的您又哪会容光焕发呢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好好享受生活，笑对人生吧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80112" y="494116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9552" y="5445224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14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、青春，是让人日渐消瘦的心事，是举起酒杯前莫名的伤悲，青春那轻轻的风、轻轻的梦、轻轻的晨晨昏昏，淡淡的云、淡淡的泪、淡淡的年年岁岁，青春是一首美丽而寂寞的歌。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36096" y="486916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3.imgtn.bdimg.com/it/u=2791044422,775451599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0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552" y="5575212"/>
            <a:ext cx="7992888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15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、千里之行始于足下，不管您有远大梦想，可是不付之行动，终究是纸上谈兵，有梦就要追，莫虚度，精彩由您创造。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94116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79712" y="170080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imgtn.bdimg.com/it/u=2742862509,2256637976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171" name="AutoShape 3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1520" y="5341857"/>
            <a:ext cx="8568952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人生，总会有不期而遇的温暖，和生生不息的希望。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黑体" pitchFamily="2" charset="-122"/>
              <a:ea typeface="黑体" pitchFamily="2" charset="-122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在人来人往，聚散分离的人生旅途中，在各自不同的生命轨迹上，在不同经历的心海中，能够彼此相遇、相聚、相逢，可以说是一种幸运，缘份不是时刻都会有的，应该珍惜得来不易的缘。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7251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2.imgtn.bdimg.com/it/u=533432041,2206087759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5373216"/>
            <a:ext cx="8352928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、人的烦恼就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12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个字：放不下，想不开，看不透，忘不了。带着简单的心情，看复杂的人生，走坎坷的路。人生，简单就快乐，生活，开心就好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!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7251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imgtn.bdimg.com/it/u=2148761940,2219575811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552" y="5310716"/>
            <a:ext cx="8136904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、有的路，是用脚去走。有的路，要用心去走。绊住脚的，往往不是荆棘石头，而是心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。</a:t>
            </a:r>
            <a:endParaRPr lang="en-US" altLang="zh-CN" sz="1600" dirty="0" smtClean="0">
              <a:solidFill>
                <a:schemeClr val="bg2">
                  <a:lumMod val="25000"/>
                </a:schemeClr>
              </a:solidFill>
              <a:latin typeface="黑体" pitchFamily="2" charset="-122"/>
              <a:ea typeface="黑体" pitchFamily="2" charset="-122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所以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，看起来是路铺展在我们眼前，实际上，是心扑腾在路上。深一脚，浅一脚，欢喜在路上，悲伤在路上。但只要心不走在绝路上，生活也终不会给你绝路走。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7251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5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512" y="5322130"/>
            <a:ext cx="8784976" cy="132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人生长途漫漫，我们不可能每一步都走得那么完美，摔上几跤，走几段弯路，这并非坏事，至少让我们品尝了挫败，增添的阅历，让我们的人生多姿多彩。或许走过终点时我们才明白，一路平坦却少了风景，没有转折也多了平淡。只要经历了，尝试了，走过了，我们赢得的，就是一个全新的自己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7251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.xinmin.cn/2011/01/24/20110124102245369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7544" y="5229200"/>
            <a:ext cx="8208912" cy="132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4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生活是一件艺术品，每个人都有自己认为最美的一笔，每个人也都有认为不尽如人意的一笔，关键在于您怎样看待。与其整日被庸人自扰的愁闷所困扰，不如以一种顺其自然的态度淡看一切。接受已经发生的事实，是克服随之而来的任何困难的第一步。我们需要的只是豁达一点，让一切都顺其自然吧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58112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.2cto.com/2013/0430/20130430091951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8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5536" y="5245364"/>
            <a:ext cx="8280920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5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岁月就像一条河，左岸是无法忘却的回忆，右岸是值得把握的青春年华，中间飞快流淌的，是隐隐的伤感。世间有许多美好的东西，但真正属于自己的却并不多。看庭前花开花落，荣辱不惊，望天上云卷云舒，去留无意。在这个纷绕的世界里，能够学会用一颗平常的心去对待周围的一切，也是一种境界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8104" y="458112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7544" y="5416370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6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、没有人能打倒您，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除非您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自己。只有您心中有颗信念的太阳，无论走到哪里，哪里都会有灿烂的阳光。积极乐观、自由奔放，生活就应该明明朗朗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!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8104" y="465313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imgtn.bdimg.com/it/u=1631980818,1923457093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1520" y="5373216"/>
            <a:ext cx="8640960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7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黑体" pitchFamily="2" charset="-122"/>
                <a:ea typeface="黑体" pitchFamily="2" charset="-122"/>
                <a:cs typeface="Helvetica" charset="0"/>
              </a:rPr>
              <a:t>、借口少一点，胸怀大一点，嘴巴甜一点，火气小一点，行动快一点，效率高一点，烦恼少一点，微笑多一点，勤奋多一点，成功近一点。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8104" y="465313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1074</Words>
  <Application>Microsoft Office PowerPoint</Application>
  <PresentationFormat>全屏显示(4:3)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14</cp:revision>
  <dcterms:created xsi:type="dcterms:W3CDTF">2014-10-29T07:06:46Z</dcterms:created>
  <dcterms:modified xsi:type="dcterms:W3CDTF">2014-12-19T01:33:19Z</dcterms:modified>
</cp:coreProperties>
</file>