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4" r:id="rId5"/>
    <p:sldId id="260" r:id="rId6"/>
    <p:sldId id="268" r:id="rId7"/>
    <p:sldId id="261" r:id="rId8"/>
    <p:sldId id="263" r:id="rId9"/>
    <p:sldId id="267" r:id="rId10"/>
    <p:sldId id="265" r:id="rId11"/>
    <p:sldId id="262" r:id="rId12"/>
    <p:sldId id="266" r:id="rId13"/>
    <p:sldId id="259" r:id="rId14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172" y="-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1E466-A1DD-4042-B2FC-A3E843667798}" type="datetimeFigureOut">
              <a:rPr lang="zh-CN" altLang="en-US" smtClean="0"/>
              <a:pPr/>
              <a:t>2014-12-12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335-0492-4437-AE21-A86932A4E8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ic.baike.soso.com/p/20140221/20140221065503-18564422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860999" cy="5214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14356" y="5572132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 smtClean="0">
                <a:latin typeface="方正舒体" pitchFamily="2" charset="-122"/>
                <a:ea typeface="方正舒体" pitchFamily="2" charset="-122"/>
              </a:rPr>
              <a:t>给力</a:t>
            </a:r>
            <a:r>
              <a:rPr lang="zh-CN" altLang="en-US" sz="4400" b="1" dirty="0" smtClean="0">
                <a:latin typeface="方正舒体" pitchFamily="2" charset="-122"/>
                <a:ea typeface="方正舒体" pitchFamily="2" charset="-122"/>
              </a:rPr>
              <a:t>的</a:t>
            </a:r>
            <a:endParaRPr lang="zh-CN" altLang="en-US" sz="4400" b="1" dirty="0"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16" y="6858016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solidFill>
                  <a:schemeClr val="accent6">
                    <a:lumMod val="75000"/>
                  </a:schemeClr>
                </a:solidFill>
                <a:latin typeface="华文琥珀" pitchFamily="2" charset="-122"/>
                <a:ea typeface="华文琥珀" pitchFamily="2" charset="-122"/>
              </a:rPr>
              <a:t>逆向思维</a:t>
            </a:r>
            <a:endParaRPr lang="zh-CN" altLang="en-US" sz="7200" dirty="0">
              <a:solidFill>
                <a:schemeClr val="accent6">
                  <a:lumMod val="75000"/>
                </a:schemeClr>
              </a:solidFill>
              <a:latin typeface="华文琥珀" pitchFamily="2" charset="-122"/>
              <a:ea typeface="华文琥珀" pitchFamily="2" charset="-122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14290" y="3714744"/>
            <a:ext cx="3286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dirty="0" smtClean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dirty="0" smtClean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151</a:t>
            </a:r>
            <a:r>
              <a:rPr lang="zh-CN" altLang="en-US" dirty="0" smtClean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期</a:t>
            </a:r>
            <a:endParaRPr lang="zh-CN" altLang="en-US" dirty="0">
              <a:solidFill>
                <a:schemeClr val="bg1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43248" y="8572528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g.china-ef.com/news/201405/12/20140512113936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58000" cy="4786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642918" y="5715008"/>
            <a:ext cx="5857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我们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在与对手周旋或面对难题时，常会自然想出一连串的解决之道，而最有实际效果的，总是与通常方法不相同甚至相反的办法。其实，这个道理也很简单。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43248" y="5000628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4786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571480" y="5786446"/>
            <a:ext cx="58579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我们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使用的方法越普通，对方拿出应对策略就越容易；我们用逆向思维采用与别人完全不同的办法，对方找到有效应对方式的难度则会增加得更大。所以，逆向思维常会给我们带来更多益处。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/>
            </a:r>
            <a:br>
              <a:rPr lang="en-US" altLang="zh-CN" sz="2000" dirty="0">
                <a:latin typeface="黑体" pitchFamily="2" charset="-122"/>
                <a:ea typeface="黑体" pitchFamily="2" charset="-122"/>
              </a:rPr>
            </a:br>
            <a:endParaRPr lang="zh-CN" altLang="en-US" sz="20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43248" y="5000628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86" y="0"/>
            <a:ext cx="6859786" cy="5143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14356" y="6143636"/>
            <a:ext cx="56436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平常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的思维，只能让我们成为平常的人；不平常的思维，才能让我们做成不平常的事，进而造就不平常的人。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43248" y="5286380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ic.baike.soso.com/p/20140221/20140221065503-19526518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5000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42984" y="5929322"/>
            <a:ext cx="4714875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6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2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2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43248" y="5214942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4.imgtn.bdimg.com/it/u=1428982310,2600822810&amp;fm=21&amp;gp=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5572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642918" y="5929322"/>
            <a:ext cx="57864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 </a:t>
            </a: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有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个发行环节的商人来我们出版社要我编辑的书，发行部的领导要我过去介绍一下书的卖点。谁知我还没有说上几句话，那个年轻气盛的商人没搞清楚我是编辑，还以为我是发行科的人员呢，拿话堵我说：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像你这么糟糕的发行人员，还敢向我推销书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啊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71810" y="5143504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art.people.com.cn/mediafile/200708/20/F2007082015485131516108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6734" cy="5072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571480" y="5643570"/>
            <a:ext cx="56436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 </a:t>
            </a: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一般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人遇到这事可能会生气，可能会辩解，也可能更加卖力地宣传自己的书。我只是心里咯噔了一下，就马上想到策略，于是微笑着对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那个老板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说：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是啊，人家说只有糟糕的发行员，没有糟糕的书。像你这么优秀的商人，一定知道如何宣传推销好这本书吧</a:t>
            </a: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42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71810" y="5286380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pic.baike.soso.com/p/20130627/20130627105045-13471427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875125" cy="5072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571480" y="5572132"/>
            <a:ext cx="59293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我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一副虚心请教的样子，老板一高兴就拿起书，一页一页研究起来，不停地找这本书的优点，告诉我，第一应该怎样，第二应该怎样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……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说着说着，老板发现自己上当了：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哎！这是你的问题，怎么变成我的问题了呢？你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很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聪明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，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很有前途，干脆，到我公司去做吧？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”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43248" y="4500562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858001" cy="5000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785794" y="6072198"/>
            <a:ext cx="550072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本来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我是向他推销我的书的，结果，变成发行商自己发掘书的卖点了。这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就是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逆向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思维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中转移问题法的魅力了。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43248" y="5143504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hotocdn.sohu.com/20140723/Img4026277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70" y="0"/>
            <a:ext cx="6829830" cy="4643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714356" y="5572132"/>
            <a:ext cx="54292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去年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6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月，有个喜欢赖账的人通过朋友向我借了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万元钱，说好了一年内还的，但是一年到期后，他连提都没提。我怕他万一不还了，怎么办呢？之前让他打过一张借条，但是却找不到了。向他要吧，空口无凭，所以很发愁。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43248" y="4786314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8.sinaimg.cn/orignal/494c8097941a0731bffd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858001" cy="5000628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642918" y="5715008"/>
            <a:ext cx="571504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我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想了一下，还是运用了我擅长的逆向思维办法，给那个朋友发了一封电子邮件：尊敬的某某先生，一年前你向我借了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10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万元，现在我手头有点紧，急需钱用，您能尽快把钱还给我吗？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43248" y="5000628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500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矩形 2"/>
          <p:cNvSpPr/>
          <p:nvPr/>
        </p:nvSpPr>
        <p:spPr>
          <a:xfrm>
            <a:off x="571480" y="5643570"/>
            <a:ext cx="57864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第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二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天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，就收到了他的回信：很感谢您借钱给我，我一定会及时还给你的。但是，我想你是不是记错了，当时你借给我的是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万元。而且随信还附了一份借据的拍摄图片。这下子我的心就放到肚子里了，我不是想立刻要回钱，我要的就是这个证明啊！有了借据，就不怕他不归还了。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43248" y="5143504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5441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785794" y="6072198"/>
            <a:ext cx="52864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000" dirty="0" smtClean="0">
                <a:latin typeface="黑体" pitchFamily="2" charset="-122"/>
                <a:ea typeface="黑体" pitchFamily="2" charset="-122"/>
              </a:rPr>
              <a:t>我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信奉比尔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•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盖茨的话：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人与人之间的区别，主要是脖子以上的区别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——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思维方式决定一切！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应用逆向思维，经常将问题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倒过来想</a:t>
            </a:r>
            <a:r>
              <a:rPr lang="en-US" altLang="zh-CN" sz="2000" dirty="0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000" dirty="0">
                <a:latin typeface="黑体" pitchFamily="2" charset="-122"/>
                <a:ea typeface="黑体" pitchFamily="2" charset="-122"/>
              </a:rPr>
              <a:t>，也许你会发现，其实生活中没有那么多解决不了的问题和烦恼。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0"/>
            <a:ext cx="22145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43248" y="5000628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614</Words>
  <Application>Microsoft Office PowerPoint</Application>
  <PresentationFormat>全屏显示(4:3)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Company>aaa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jingyan</dc:creator>
  <cp:lastModifiedBy>jingyan</cp:lastModifiedBy>
  <cp:revision>21</cp:revision>
  <dcterms:created xsi:type="dcterms:W3CDTF">2014-12-10T00:41:39Z</dcterms:created>
  <dcterms:modified xsi:type="dcterms:W3CDTF">2014-12-12T00:32:01Z</dcterms:modified>
</cp:coreProperties>
</file>