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64" r:id="rId5"/>
    <p:sldId id="263" r:id="rId6"/>
    <p:sldId id="262" r:id="rId7"/>
    <p:sldId id="261" r:id="rId8"/>
    <p:sldId id="260" r:id="rId9"/>
    <p:sldId id="259" r:id="rId10"/>
    <p:sldId id="267" r:id="rId11"/>
    <p:sldId id="258" r:id="rId12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17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67F-1FD6-487E-97CF-63B4850EE953}" type="datetimeFigureOut">
              <a:rPr lang="zh-CN" altLang="en-US" smtClean="0"/>
              <a:pPr/>
              <a:t>2014-12-05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9CE-4EE8-4568-8DD0-D967F91D90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67F-1FD6-487E-97CF-63B4850EE953}" type="datetimeFigureOut">
              <a:rPr lang="zh-CN" altLang="en-US" smtClean="0"/>
              <a:pPr/>
              <a:t>2014-12-05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9CE-4EE8-4568-8DD0-D967F91D90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67F-1FD6-487E-97CF-63B4850EE953}" type="datetimeFigureOut">
              <a:rPr lang="zh-CN" altLang="en-US" smtClean="0"/>
              <a:pPr/>
              <a:t>2014-12-05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9CE-4EE8-4568-8DD0-D967F91D90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67F-1FD6-487E-97CF-63B4850EE953}" type="datetimeFigureOut">
              <a:rPr lang="zh-CN" altLang="en-US" smtClean="0"/>
              <a:pPr/>
              <a:t>2014-12-05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9CE-4EE8-4568-8DD0-D967F91D90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67F-1FD6-487E-97CF-63B4850EE953}" type="datetimeFigureOut">
              <a:rPr lang="zh-CN" altLang="en-US" smtClean="0"/>
              <a:pPr/>
              <a:t>2014-12-05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9CE-4EE8-4568-8DD0-D967F91D90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67F-1FD6-487E-97CF-63B4850EE953}" type="datetimeFigureOut">
              <a:rPr lang="zh-CN" altLang="en-US" smtClean="0"/>
              <a:pPr/>
              <a:t>2014-12-05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9CE-4EE8-4568-8DD0-D967F91D90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67F-1FD6-487E-97CF-63B4850EE953}" type="datetimeFigureOut">
              <a:rPr lang="zh-CN" altLang="en-US" smtClean="0"/>
              <a:pPr/>
              <a:t>2014-12-05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9CE-4EE8-4568-8DD0-D967F91D90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67F-1FD6-487E-97CF-63B4850EE953}" type="datetimeFigureOut">
              <a:rPr lang="zh-CN" altLang="en-US" smtClean="0"/>
              <a:pPr/>
              <a:t>2014-12-05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9CE-4EE8-4568-8DD0-D967F91D90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67F-1FD6-487E-97CF-63B4850EE953}" type="datetimeFigureOut">
              <a:rPr lang="zh-CN" altLang="en-US" smtClean="0"/>
              <a:pPr/>
              <a:t>2014-12-05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9CE-4EE8-4568-8DD0-D967F91D90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67F-1FD6-487E-97CF-63B4850EE953}" type="datetimeFigureOut">
              <a:rPr lang="zh-CN" altLang="en-US" smtClean="0"/>
              <a:pPr/>
              <a:t>2014-12-05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9CE-4EE8-4568-8DD0-D967F91D90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67F-1FD6-487E-97CF-63B4850EE953}" type="datetimeFigureOut">
              <a:rPr lang="zh-CN" altLang="en-US" smtClean="0"/>
              <a:pPr/>
              <a:t>2014-12-05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9CE-4EE8-4568-8DD0-D967F91D90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B767F-1FD6-487E-97CF-63B4850EE953}" type="datetimeFigureOut">
              <a:rPr lang="zh-CN" altLang="en-US" smtClean="0"/>
              <a:pPr/>
              <a:t>2014-12-05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59CE-4EE8-4568-8DD0-D967F91D90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68"/>
            <a:ext cx="6869896" cy="557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309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28" y="321467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7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28" y="7715272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150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34"/>
            <a:ext cx="6858000" cy="50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85728" y="500034"/>
            <a:ext cx="6143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何况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维纳斯女神像和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富春山居图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》,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甚至曹雪芹的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红楼梦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》,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本身都是残缺的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也依然是公认的文学艺术的巅峰。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由这几个特例可以看出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对它们而言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艺术性的高低是第一位的判断标准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不顾其他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甚至缺胳膊短腿都没有关系。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5794" y="600076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11" y="3786182"/>
            <a:ext cx="6870611" cy="535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642918" y="928662"/>
            <a:ext cx="5643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它们是人类精神文明的最高代表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是绝对高峰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无人能比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谁也迈不过去。艺术第一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　 是呀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十全九美也是美。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43248" y="342899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42984" y="5429256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54"/>
            <a:ext cx="6858000" cy="57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57166" y="928662"/>
            <a:ext cx="6215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　有一回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郑振铎先生应邀到老舍家来看他收集的小古玩。老舍和郑振铎是老朋友了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两人交往了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30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多年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知根知底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可以无话不谈。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28" y="550069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72"/>
            <a:ext cx="6858000" cy="500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785794" y="1071538"/>
            <a:ext cx="5429288" cy="225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郑振铎先生当时是新中国的第一任国家文物局局长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是文物方面的大专家。他以专家的眼光看了老舍先生的收藏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然后很轻松地说了一句话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:“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全该扔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!”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2918" y="628651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5741"/>
            <a:ext cx="6858000" cy="535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57166" y="785786"/>
            <a:ext cx="6072230" cy="336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虽然老舍收藏的小古玩整体上看来很漂亮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但在少量的东西上却有一些瑕疵。譬如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有一条不明显的小裂纹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或者有一个小缺角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让郑先生看不上眼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。老舍先生听了之后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也没生气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愣了一小会儿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笑着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也说了一句话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:“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我喜欢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!”</a:t>
            </a:r>
            <a:endParaRPr lang="zh-CN" altLang="en-US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8934" y="6858016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43"/>
            <a:ext cx="6858000" cy="542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57166" y="857224"/>
            <a:ext cx="628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随后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老舍先生由框中拿出一个小瓷碟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是浅蓝色釉子的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碟的中部有一紫红色的图形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像一个大型的加长的逗号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很随意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很潇洒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好像是随便勾抺出来的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。老舍先生指着这笔大“逗号”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说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:“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您瞧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多漂亮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神来之笔呀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!”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0042" y="557213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68"/>
            <a:ext cx="6894392" cy="557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428604" y="1000100"/>
            <a:ext cx="6000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郑振铎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先生虽不说话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却点了点头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似乎也同意这东西真好看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大概也认为这是随性而为的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刻意做反倒做不出来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有天趣。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28934" y="6858016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44"/>
            <a:ext cx="685194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500042" y="785786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一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个“全该扔”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一个“我喜欢”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无意中道出了两种判断事物的标准。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他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俩的观点其实都是有道理的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代表着两种不同的出发点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却有异曲同工之效。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8934" y="6858016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44"/>
            <a:ext cx="6858000" cy="54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57166" y="679898"/>
            <a:ext cx="6072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  一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个是纯粹从文物专家的角度出发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以为有瑕疵的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哪怕是微小的毛病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又没有什么特别的优点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便都不可取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不值得保存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没价值；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  另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一个则从艺术的角度出发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自己看着美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又以为有特别的意思的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有较高的艺术性的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便留下来收藏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不太在乎年代的久远以及是否属于绝对稀有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或者是否出自名家、官窑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8934" y="6858016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06"/>
            <a:ext cx="6858000" cy="550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642918" y="928662"/>
            <a:ext cx="5786478" cy="225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这两种观点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前者是客观的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后者是主观的。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当然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后者的所谓主观也是建立在一定的文化积淀之上的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是在一定客观基础上的主观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表现为一种自信和以我为中心。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984" y="6500826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518</Words>
  <Application>Microsoft Office PowerPoint</Application>
  <PresentationFormat>全屏显示(4:3)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11</cp:revision>
  <dcterms:created xsi:type="dcterms:W3CDTF">2014-11-18T05:07:19Z</dcterms:created>
  <dcterms:modified xsi:type="dcterms:W3CDTF">2014-12-05T01:34:34Z</dcterms:modified>
</cp:coreProperties>
</file>