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7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312E-13F5-4087-8695-3DF74CAE2686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64A9-BE64-4409-A29A-15D9A991B4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70B3-82E3-4F6B-BD4E-89426444AE96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FD49-A8EF-49B7-B4BA-98968E757D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8B46-47EA-410B-90E5-5BBE21D76A5E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35FD-CE12-4836-911E-5A38919C5B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3F0F-8CE0-4260-BDAD-44C7C0AD8E83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6D6A-B932-4ED5-B7A5-0EBAA6DDD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7499-525C-4697-981A-9F0FC1940893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7F02-667F-458E-9FE8-A0AD389E8C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72A-F7DC-4452-AEA7-CFADD06496A8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C530-BA5E-4BAE-B820-4C56633E4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9B23-FD36-4076-99A5-9B49E3084FC3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6E35-B7FF-4A92-8EB3-0876923142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477E-F602-4A1F-83B1-C827DAB60473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BC23-103F-4284-84E1-AD12393F30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29A0-2563-4144-9AEB-4A50294D472B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A7F8-0B55-4BFC-B305-98908409D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C77F-E1DB-4392-9D9B-A6BFE244189B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03BA6-1D24-478D-B7A8-F65831BDEE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BAD5-185D-42DE-A4B4-7EF32979B99A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477B-4A4A-4B65-BCFB-F384240DC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B1DA42-2499-48A8-A349-7E5C6182918C}" type="datetimeFigureOut">
              <a:rPr lang="zh-CN" altLang="en-US"/>
              <a:pPr>
                <a:defRPr/>
              </a:pPr>
              <a:t>2014-11-28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17EF3A-C55D-46B1-91DE-5C8B8D8B39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43248" y="78581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149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8805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0"/>
            <a:ext cx="6858000" cy="47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3778" y="578724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2142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感恩一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感恩一切</Template>
  <TotalTime>37</TotalTime>
  <Words>66</Words>
  <Application>Microsoft Office PowerPoint</Application>
  <PresentationFormat>全屏显示(4:3)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感恩一切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6</cp:revision>
  <dcterms:created xsi:type="dcterms:W3CDTF">2014-06-26T07:45:01Z</dcterms:created>
  <dcterms:modified xsi:type="dcterms:W3CDTF">2014-11-28T03:30:43Z</dcterms:modified>
</cp:coreProperties>
</file>