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65" r:id="rId4"/>
    <p:sldId id="273" r:id="rId5"/>
    <p:sldId id="264" r:id="rId6"/>
    <p:sldId id="263" r:id="rId7"/>
    <p:sldId id="262" r:id="rId8"/>
    <p:sldId id="261" r:id="rId9"/>
    <p:sldId id="260" r:id="rId10"/>
    <p:sldId id="259" r:id="rId11"/>
    <p:sldId id="268" r:id="rId12"/>
    <p:sldId id="267" r:id="rId13"/>
    <p:sldId id="272" r:id="rId14"/>
    <p:sldId id="271" r:id="rId15"/>
    <p:sldId id="270" r:id="rId16"/>
    <p:sldId id="269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1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F449-1B54-479A-8039-DA11E8D1FB08}" type="datetimeFigureOut">
              <a:rPr lang="zh-CN" altLang="en-US" smtClean="0"/>
              <a:pPr/>
              <a:t>2014-11-14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C7644-AFA0-49C4-8D75-51BA6C130FE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F449-1B54-479A-8039-DA11E8D1FB08}" type="datetimeFigureOut">
              <a:rPr lang="zh-CN" altLang="en-US" smtClean="0"/>
              <a:pPr/>
              <a:t>2014-11-14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C7644-AFA0-49C4-8D75-51BA6C130FE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F449-1B54-479A-8039-DA11E8D1FB08}" type="datetimeFigureOut">
              <a:rPr lang="zh-CN" altLang="en-US" smtClean="0"/>
              <a:pPr/>
              <a:t>2014-11-14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C7644-AFA0-49C4-8D75-51BA6C130FE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F449-1B54-479A-8039-DA11E8D1FB08}" type="datetimeFigureOut">
              <a:rPr lang="zh-CN" altLang="en-US" smtClean="0"/>
              <a:pPr/>
              <a:t>2014-11-14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C7644-AFA0-49C4-8D75-51BA6C130FE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F449-1B54-479A-8039-DA11E8D1FB08}" type="datetimeFigureOut">
              <a:rPr lang="zh-CN" altLang="en-US" smtClean="0"/>
              <a:pPr/>
              <a:t>2014-11-14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C7644-AFA0-49C4-8D75-51BA6C130FE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F449-1B54-479A-8039-DA11E8D1FB08}" type="datetimeFigureOut">
              <a:rPr lang="zh-CN" altLang="en-US" smtClean="0"/>
              <a:pPr/>
              <a:t>2014-11-14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C7644-AFA0-49C4-8D75-51BA6C130FE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F449-1B54-479A-8039-DA11E8D1FB08}" type="datetimeFigureOut">
              <a:rPr lang="zh-CN" altLang="en-US" smtClean="0"/>
              <a:pPr/>
              <a:t>2014-11-14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C7644-AFA0-49C4-8D75-51BA6C130FE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F449-1B54-479A-8039-DA11E8D1FB08}" type="datetimeFigureOut">
              <a:rPr lang="zh-CN" altLang="en-US" smtClean="0"/>
              <a:pPr/>
              <a:t>2014-11-14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C7644-AFA0-49C4-8D75-51BA6C130FE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F449-1B54-479A-8039-DA11E8D1FB08}" type="datetimeFigureOut">
              <a:rPr lang="zh-CN" altLang="en-US" smtClean="0"/>
              <a:pPr/>
              <a:t>2014-11-14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C7644-AFA0-49C4-8D75-51BA6C130FE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F449-1B54-479A-8039-DA11E8D1FB08}" type="datetimeFigureOut">
              <a:rPr lang="zh-CN" altLang="en-US" smtClean="0"/>
              <a:pPr/>
              <a:t>2014-11-14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C7644-AFA0-49C4-8D75-51BA6C130FE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F449-1B54-479A-8039-DA11E8D1FB08}" type="datetimeFigureOut">
              <a:rPr lang="zh-CN" altLang="en-US" smtClean="0"/>
              <a:pPr/>
              <a:t>2014-11-14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C7644-AFA0-49C4-8D75-51BA6C130FE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DF449-1B54-479A-8039-DA11E8D1FB08}" type="datetimeFigureOut">
              <a:rPr lang="zh-CN" altLang="en-US" smtClean="0"/>
              <a:pPr/>
              <a:t>2014-11-14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C7644-AFA0-49C4-8D75-51BA6C130FE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776314" y="4919008"/>
            <a:ext cx="572464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dirty="0" smtClean="0">
                <a:solidFill>
                  <a:schemeClr val="accent1"/>
                </a:solidFill>
                <a:latin typeface="华文新魏" pitchFamily="2" charset="-122"/>
                <a:ea typeface="华文新魏" pitchFamily="2" charset="-122"/>
              </a:rPr>
              <a:t>一剪闲云一溪月，</a:t>
            </a:r>
            <a:endParaRPr lang="en-US" altLang="zh-CN" sz="5400" b="1" dirty="0" smtClean="0">
              <a:solidFill>
                <a:schemeClr val="accent1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5400" b="1" dirty="0" smtClean="0">
                <a:solidFill>
                  <a:schemeClr val="accent1"/>
                </a:solidFill>
                <a:latin typeface="华文新魏" pitchFamily="2" charset="-122"/>
                <a:ea typeface="华文新魏" pitchFamily="2" charset="-122"/>
              </a:rPr>
              <a:t>一程山水一年华</a:t>
            </a:r>
            <a:endParaRPr lang="zh-CN" altLang="en-US" sz="5400" dirty="0">
              <a:solidFill>
                <a:schemeClr val="accent1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57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643570" y="3786190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147</a:t>
            </a: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bg1"/>
              </a:solidFill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14282" y="21429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mbiz.qpic.cn/mmbiz/YR0OdGH4Gac0JZtSJpkiawH81ycTMyN4AP28DmhdNhTJ63VCFW5pVVyzb9KpSJic4WnGGCRAickB235zYrAz6TvicA/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7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1000100" y="5357826"/>
            <a:ext cx="6858048" cy="875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春来花自青，秋至叶飘零，无穷般若心自在，语默动静体自然。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zh-CN" altLang="en-US" b="1" dirty="0"/>
              <a:t>笑着面对，不去埋怨。悠然，随心，随性，随缘。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14282" y="21429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mbiz.qpic.cn/mmbiz/YR0OdGH4Gac0JZtSJpkiawH81ycTMyN4AhHVKZvCZbCecMdDA98LibMgRMDSqTOPAMWozrSRwOtCAyTzeyQUPLog/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1214414" y="5286388"/>
            <a:ext cx="56436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生活其实很简单，就是给自己微笑，给身边的人温暖。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zh-CN" altLang="en-US" b="1" dirty="0"/>
              <a:t>喜欢一句话：你若盛开，清风自来。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14282" y="21429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mbiz.qpic.cn/mmbiz/YR0OdGH4Gac0JZtSJpkiawH81ycTMyN4AAJzMyXOfptszwibSypAKV043hASzV0ll54kt31ndUUSNJZ7zAicZomCA/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1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1428728" y="5357826"/>
            <a:ext cx="5429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感谢岁月，教会了我们爱与宽容，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zh-CN" altLang="en-US" b="1" dirty="0"/>
              <a:t>让我们学会了感恩与珍惜，也学会了淡定与从容。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14282" y="21429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mbiz.qpic.cn/mmbiz/YR0OdGH4Gac0JZtSJpkiawH81ycTMyN4AwdoNKkmC4XpkoiaqR3EiceoNalBDYKG4t4iaCyfCXRKwsnmf0MYuF2Wicg/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124" cy="521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2643174" y="4643446"/>
            <a:ext cx="407196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/>
              <a:t/>
            </a:r>
            <a:br>
              <a:rPr lang="zh-CN" altLang="en-US" b="1" dirty="0" smtClean="0"/>
            </a:br>
            <a:endParaRPr lang="zh-CN" altLang="en-US" b="1" dirty="0" smtClean="0"/>
          </a:p>
          <a:p>
            <a:pPr>
              <a:lnSpc>
                <a:spcPct val="150000"/>
              </a:lnSpc>
            </a:pPr>
            <a:endParaRPr lang="zh-CN" alt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43108" y="5500702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/>
              <a:t>一剪闲云一溪月，一程山水一年华；</a:t>
            </a:r>
          </a:p>
          <a:p>
            <a:pPr>
              <a:lnSpc>
                <a:spcPct val="150000"/>
              </a:lnSpc>
            </a:pPr>
            <a:r>
              <a:rPr lang="zh-CN" altLang="en-US" b="1" dirty="0" smtClean="0"/>
              <a:t>一世浮生一刹那，一树菩提一烟霞。</a:t>
            </a:r>
            <a:endParaRPr lang="zh-CN" alt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4282" y="21429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mbiz.qpic.cn/mmbiz/YR0OdGH4Gac0JZtSJpkiawH81ycTMyN4AhWGnoQ6UT33oKL1et0fXXnQsZYhPyrXld0Wib2Fsooqn0OIEZyb9Prw/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521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1000100" y="5357826"/>
            <a:ext cx="6500858" cy="875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安享一剪菩提的光阴，俯瞰烟火人间，品静好人生。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zh-CN" altLang="en-US" b="1" dirty="0"/>
              <a:t>以从容的心态对待生活中的所有，用微笑摇曳出彼岸的春天。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14282" y="21429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mbiz.qpic.cn/mmbiz/YR0OdGH4Gac0JZtSJpkiawH81ycTMyN4A5TggnQBQBQvYqIHXwyRfpvia55HuzEbNKN8vMfR54RuIfT2DONZibwww/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126" cy="535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428596" y="5572140"/>
            <a:ext cx="8286808" cy="875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/>
              <a:t>让</a:t>
            </a:r>
            <a:r>
              <a:rPr lang="zh-CN" altLang="en-US" b="1" dirty="0"/>
              <a:t>幸福像花一样开放，让那些平淡的时光在指尖绽放光彩，镌刻出生命的最美。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zh-CN" altLang="en-US" b="1" dirty="0"/>
              <a:t>大度看世界，从容过生活！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14282" y="21429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mbiz.qpic.cn/mmbiz/YR0OdGH4Gac0JZtSJpkiawH81ycTMyN4Aok4Tt10YS2GQOulypeMegJxeUt0AYw2NmCVGRHia5XFzKs0x67rlibZw/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29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000232" y="4214818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14282" y="21429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mmbiz.qpic.cn/mmbiz/YR0OdGH4Gac0JZtSJpkiawH81ycTMyN4ANlH6n8SWSUUnfQZGk6HxuOgUzEOf4wn4At4v4NIZMT4IaMIicO8rz9g/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57826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428596" y="5572140"/>
            <a:ext cx="8429684" cy="875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许多人，信步去看一场花事，渡船去赏一湖春水，从一座城到一个镇，一路风尘</a:t>
            </a:r>
            <a:r>
              <a:rPr lang="zh-CN" altLang="en-US" b="1" dirty="0" smtClean="0"/>
              <a:t>。</a:t>
            </a:r>
            <a:endParaRPr lang="en-US" altLang="zh-CN" b="1" dirty="0" smtClean="0"/>
          </a:p>
          <a:p>
            <a:pPr>
              <a:lnSpc>
                <a:spcPct val="150000"/>
              </a:lnSpc>
            </a:pPr>
            <a:r>
              <a:rPr lang="zh-CN" altLang="en-US" b="1" dirty="0"/>
              <a:t>有人将闲云装进行囊，有人将故事背负肩上，他们都在寻找那个属于心灵的原乡。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4282" y="21429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mmbiz.qpic.cn/mmbiz/YR0OdGH4Gac0JZtSJpkiawH81ycTMyN4AqEDyU7CIr2aTUYRiaDRiaaLBic2284bR7te5jeFreZZu3joumtfjtlYhQ/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286388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857224" y="5214950"/>
            <a:ext cx="750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dirty="0" smtClean="0"/>
          </a:p>
          <a:p>
            <a:pPr>
              <a:lnSpc>
                <a:spcPct val="150000"/>
              </a:lnSpc>
            </a:pPr>
            <a:r>
              <a:rPr lang="zh-CN" altLang="en-US" b="1" dirty="0"/>
              <a:t>心就像一块田，放过什么进去，都会播下种子，或早或晚。</a:t>
            </a:r>
          </a:p>
          <a:p>
            <a:pPr>
              <a:lnSpc>
                <a:spcPct val="150000"/>
              </a:lnSpc>
            </a:pPr>
            <a:r>
              <a:rPr lang="zh-CN" altLang="en-US" b="1" dirty="0"/>
              <a:t>在条件成熟时种出果实，或甜或苦，或绿树成荫，或芒刺满地。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14282" y="21429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mbiz.qpic.cn/mmbiz/YR0OdGH4Gac0JZtSJpkiawH81ycTMyN4Al8hRZhh3hTfmZXPpJjo4oeqEsKLtFqPVWDd98hk7fianCFxfOpFU5yQ/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1564"/>
            <a:ext cx="9144000" cy="5327952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928662" y="5357826"/>
            <a:ext cx="6786610" cy="1291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心念一动，即如撒种，有时连有了收成也毫无知觉。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zh-CN" altLang="en-US" b="1" dirty="0"/>
              <a:t>我们曾如此渴望命运的波澜，到最后才发现：人生最曼妙的风景，竟是内心的淡定与从容。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14282" y="21429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mmbiz.qpic.cn/mmbiz/YR0OdGH4Gac0JZtSJpkiawH81ycTMyN4AicxPAuSGu0rproPibZb9kYrb54G9uvdqptOAiciamDLddkcPxozwXEQh0w/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357825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1928794" y="5572140"/>
            <a:ext cx="4572000" cy="8758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我们曾如此期盼外界的认可，到最后才知道：世界是自己的，与他人毫无关系。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14282" y="21429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mmbiz.qpic.cn/mmbiz/YR0OdGH4Gac0JZtSJpkiawH81ycTMyN4AnAsicd5xCnSGEmRQHska2g1NJfGSbBdPdTibK9hOMgwWtibCYGbaS3WJw/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143511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1071538" y="5500702"/>
            <a:ext cx="7215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/>
              <a:t>真正</a:t>
            </a:r>
            <a:r>
              <a:rPr lang="zh-CN" altLang="en-US" b="1" dirty="0"/>
              <a:t>的闲，是心灵中超然物外；真正的忙，是工作里浑然忘我。</a:t>
            </a:r>
          </a:p>
          <a:p>
            <a:pPr>
              <a:lnSpc>
                <a:spcPct val="150000"/>
              </a:lnSpc>
            </a:pPr>
            <a:r>
              <a:rPr lang="zh-CN" altLang="en-US" b="1" dirty="0"/>
              <a:t>真正的退，是处世时自然低调；真正的进，是做事中泰然担当。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14282" y="21429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mbiz.qpic.cn/mmbiz/YR0OdGH4Gac0JZtSJpkiawH81ycTMyN4APlVGgmoicJmnghiaicibYNZza0edyzEWHz0PvibgfLCSkctvmZiauwYbIe6Q/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00702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1214414" y="5643578"/>
            <a:ext cx="6572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真正的静，是生命里寂然涤思；真正的动，是世路上毅然向前。</a:t>
            </a:r>
          </a:p>
          <a:p>
            <a:pPr>
              <a:lnSpc>
                <a:spcPct val="150000"/>
              </a:lnSpc>
            </a:pPr>
            <a:r>
              <a:rPr lang="zh-CN" altLang="en-US" b="1" dirty="0"/>
              <a:t>真正的记，是脑海里珍藏印记；真正的忘，是微笑里坦荡无余。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14282" y="21429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mmbiz.qpic.cn/mmbiz/YR0OdGH4Gac0JZtSJpkiawH81ycTMyN4AGLjtVakT5ibsLQ5LHbNLLDQvJ0BK2JOIo9ZxJI3RopicvEPKRiama5jjA/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28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1428728" y="5429264"/>
            <a:ext cx="5357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/>
              <a:t>云</a:t>
            </a:r>
            <a:r>
              <a:rPr lang="zh-CN" altLang="en-US" b="1" dirty="0"/>
              <a:t>在窗外踱步，鸟在檐下穿飞。</a:t>
            </a:r>
          </a:p>
          <a:p>
            <a:pPr>
              <a:lnSpc>
                <a:spcPct val="150000"/>
              </a:lnSpc>
            </a:pPr>
            <a:r>
              <a:rPr lang="zh-CN" altLang="en-US" b="1" dirty="0"/>
              <a:t>袅袅的香雾里，似有若无地诠释虚实相生的人生。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14282" y="21429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mmbiz.qpic.cn/mmbiz/YR0OdGH4Gac0JZtSJpkiawH81ycTMyN4Ax31fD7ycicHJ1EEqfLarD29SaGd9xxEtsvKEK6SwqtoKElZAgricyExQ/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57826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857224" y="5357826"/>
            <a:ext cx="7572428" cy="1291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如果你拥有一片清淡寡和的心境，哪怕身处车水马龙的闹市，哪怕居于纷闹喧嚣的红尘，亦能感受春风过耳、秋水拂尘的清雅。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zh-CN" altLang="en-US" b="1" dirty="0"/>
              <a:t>一花一世界，一叶一如来。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14282" y="21429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576</Words>
  <Application>Microsoft Office PowerPoint</Application>
  <PresentationFormat>全屏显示(4:3)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Company>aaa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10</cp:revision>
  <dcterms:created xsi:type="dcterms:W3CDTF">2014-09-25T00:23:02Z</dcterms:created>
  <dcterms:modified xsi:type="dcterms:W3CDTF">2014-11-14T01:35:47Z</dcterms:modified>
</cp:coreProperties>
</file>