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60" r:id="rId5"/>
    <p:sldId id="267" r:id="rId6"/>
    <p:sldId id="259" r:id="rId7"/>
    <p:sldId id="258" r:id="rId8"/>
    <p:sldId id="266" r:id="rId9"/>
    <p:sldId id="265" r:id="rId10"/>
    <p:sldId id="264" r:id="rId11"/>
    <p:sldId id="261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3D61-5920-49C7-A1B4-BBE2735F31C7}" type="datetimeFigureOut">
              <a:rPr lang="zh-CN" altLang="en-US" smtClean="0"/>
              <a:pPr/>
              <a:t>2014-10-31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E560-BB44-4E6E-8E1C-DAD6E5054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2309" cy="687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6712" y="741341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品德是无法伪造的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4984" y="334786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145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648" y="630019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58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92696" y="6699764"/>
            <a:ext cx="561662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当你能念书时，你念书就是；当你能做事时，你做事就是；当你能恋爱时，你再去恋爱；当你能结婚时，你再去结婚。环境不许可时，强求不来；时机来临时，放弃不得。这便是一个人应有的生活哲学了。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黑体" pitchFamily="2" charset="-122"/>
              <a:ea typeface="黑体" pitchFamily="2" charset="-122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罗兰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《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我们的路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》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572412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680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2352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8720" y="658822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0510" cy="658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8680" y="6660232"/>
            <a:ext cx="597666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品德是无法伪造的，也无法像衣服一样随兴地穿上或脱下来丢在一旁。就像木头的纹路源自树木的中心，品德的成长与发育也需要时间和滋养。也因此，我们日复一日地写下自身的命运，因为我们的所为毫不留情地决定我们的命运。我相信这就是人生的最高逻辑和法则。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宋美龄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0648" y="594015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644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6672" y="6706106"/>
            <a:ext cx="59766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小心你的思想，因为它们会成为言辞；小心你的言辞，因为他们会成为行为；小心你的行为，因为他们会成为习惯；小心你的习惯，因为他们会成为性格；小心你的性格，因为他们会成为命运。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电影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《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铁娘子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》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572412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658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6672" y="7020272"/>
            <a:ext cx="583264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人生最美妙的事情就是听从自己内心的呼唤，勇于挑战。但不少人却期待凡事都获得别人的认可，要知道，这样只会羁绊自己的前行之路。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594015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20688" y="6897699"/>
            <a:ext cx="5832648" cy="12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人，有了物质才能生存；人，有了理想才谈得上生活。</a:t>
            </a: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脚步不能达到的地方，眼光可以到达；眼光不能到达的地方，精神可以飞到。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——</a:t>
            </a: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雨果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《</a:t>
            </a: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悲惨世界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》</a:t>
            </a: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58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0648" y="572412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51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8680" y="6804248"/>
            <a:ext cx="5832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诱惑就像美丽的罂粟花，在你面前洋溢着芬芳，即使是毒药你也想拥有之，而不能自拔，而堕入陷阱。衡量一个人的价值尺度，不仅在于他的能力，更在于不为诱惑所动的定力。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543609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44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36712" y="6732240"/>
            <a:ext cx="5544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人生而平等，根本没有高低贵贱之分。我们没有权利假借后天的给予对别人项指气使，也没有理由为后天的际遇而自怨自艾。在人之上，要视别人为人；在人之下，要视自己为人。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━━━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孟德斯鸠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586814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51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92696" y="6939499"/>
            <a:ext cx="558924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/>
              </a:rPr>
              <a:t>树有树的诉说，花有花的表白，它们在我们身边，默默的与我们说着话。我们若能每天驻足倾听一会儿，定会收获一份自然的气息，一份久违的纯净。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601216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4816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4704" y="5652120"/>
            <a:ext cx="54006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你生气，是因为自己不够大度；你郁闷，是因为自己不够豁达；你焦虑，是因为自己不够从容；你悲伤，是因为自己不够坚强；你惆怅，是因为自己不够阳光；你嫉妒，是因为自己不够淡定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黑体" pitchFamily="2" charset="-122"/>
                <a:ea typeface="黑体" pitchFamily="2" charset="-122"/>
                <a:cs typeface="Helvetica" charset="0"/>
              </a:rPr>
              <a:t>凡此种种，每一个烦恼的根源都在自己这里。所以，每一次烦恼的出现，都是一个给我们寻找自己缺点的机会。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514806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603</Words>
  <Application>Microsoft Office PowerPoint</Application>
  <PresentationFormat>全屏显示(4:3)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8</cp:revision>
  <dcterms:created xsi:type="dcterms:W3CDTF">2014-10-29T06:14:30Z</dcterms:created>
  <dcterms:modified xsi:type="dcterms:W3CDTF">2014-10-31T02:45:53Z</dcterms:modified>
</cp:coreProperties>
</file>