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0" r:id="rId5"/>
    <p:sldId id="258" r:id="rId6"/>
    <p:sldId id="259" r:id="rId7"/>
    <p:sldId id="263" r:id="rId8"/>
    <p:sldId id="257" r:id="rId9"/>
    <p:sldId id="266" r:id="rId10"/>
    <p:sldId id="264" r:id="rId11"/>
    <p:sldId id="265" r:id="rId12"/>
    <p:sldId id="267" r:id="rId13"/>
  </p:sldIdLst>
  <p:sldSz cx="6858000" cy="9144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220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A539D-30E8-48A7-B533-4C2C43292BB8}" type="datetimeFigureOut">
              <a:rPr lang="zh-CN" altLang="en-US" smtClean="0"/>
              <a:pPr/>
              <a:t>2014-10-24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37898-9EEF-48E1-AF24-AE0DE63C7B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A539D-30E8-48A7-B533-4C2C43292BB8}" type="datetimeFigureOut">
              <a:rPr lang="zh-CN" altLang="en-US" smtClean="0"/>
              <a:pPr/>
              <a:t>2014-10-24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37898-9EEF-48E1-AF24-AE0DE63C7B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A539D-30E8-48A7-B533-4C2C43292BB8}" type="datetimeFigureOut">
              <a:rPr lang="zh-CN" altLang="en-US" smtClean="0"/>
              <a:pPr/>
              <a:t>2014-10-24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37898-9EEF-48E1-AF24-AE0DE63C7B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A539D-30E8-48A7-B533-4C2C43292BB8}" type="datetimeFigureOut">
              <a:rPr lang="zh-CN" altLang="en-US" smtClean="0"/>
              <a:pPr/>
              <a:t>2014-10-24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37898-9EEF-48E1-AF24-AE0DE63C7B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A539D-30E8-48A7-B533-4C2C43292BB8}" type="datetimeFigureOut">
              <a:rPr lang="zh-CN" altLang="en-US" smtClean="0"/>
              <a:pPr/>
              <a:t>2014-10-24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37898-9EEF-48E1-AF24-AE0DE63C7B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A539D-30E8-48A7-B533-4C2C43292BB8}" type="datetimeFigureOut">
              <a:rPr lang="zh-CN" altLang="en-US" smtClean="0"/>
              <a:pPr/>
              <a:t>2014-10-24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37898-9EEF-48E1-AF24-AE0DE63C7B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A539D-30E8-48A7-B533-4C2C43292BB8}" type="datetimeFigureOut">
              <a:rPr lang="zh-CN" altLang="en-US" smtClean="0"/>
              <a:pPr/>
              <a:t>2014-10-24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37898-9EEF-48E1-AF24-AE0DE63C7B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A539D-30E8-48A7-B533-4C2C43292BB8}" type="datetimeFigureOut">
              <a:rPr lang="zh-CN" altLang="en-US" smtClean="0"/>
              <a:pPr/>
              <a:t>2014-10-24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37898-9EEF-48E1-AF24-AE0DE63C7B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A539D-30E8-48A7-B533-4C2C43292BB8}" type="datetimeFigureOut">
              <a:rPr lang="zh-CN" altLang="en-US" smtClean="0"/>
              <a:pPr/>
              <a:t>2014-10-24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37898-9EEF-48E1-AF24-AE0DE63C7B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A539D-30E8-48A7-B533-4C2C43292BB8}" type="datetimeFigureOut">
              <a:rPr lang="zh-CN" altLang="en-US" smtClean="0"/>
              <a:pPr/>
              <a:t>2014-10-24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37898-9EEF-48E1-AF24-AE0DE63C7B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A539D-30E8-48A7-B533-4C2C43292BB8}" type="datetimeFigureOut">
              <a:rPr lang="zh-CN" altLang="en-US" smtClean="0"/>
              <a:pPr/>
              <a:t>2014-10-24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37898-9EEF-48E1-AF24-AE0DE63C7B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A539D-30E8-48A7-B533-4C2C43292BB8}" type="datetimeFigureOut">
              <a:rPr lang="zh-CN" altLang="en-US" smtClean="0"/>
              <a:pPr/>
              <a:t>2014-10-24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37898-9EEF-48E1-AF24-AE0DE63C7B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zhituad.com/photo2/10/58/16/87b1OOOPIC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71802"/>
            <a:ext cx="6862903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214290" y="682157"/>
            <a:ext cx="6373861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chemeClr val="bg2">
                    <a:lumMod val="25000"/>
                  </a:schemeClr>
                </a:solidFill>
                <a:latin typeface="华文行楷" pitchFamily="2" charset="-122"/>
                <a:ea typeface="华文行楷" pitchFamily="2" charset="-122"/>
              </a:rPr>
              <a:t>人生最难把握的两个字</a:t>
            </a:r>
            <a:endParaRPr lang="en-US" altLang="zh-CN" sz="4400" b="1" dirty="0" smtClean="0">
              <a:solidFill>
                <a:schemeClr val="bg2">
                  <a:lumMod val="25000"/>
                </a:schemeClr>
              </a:solidFill>
              <a:latin typeface="华文行楷" pitchFamily="2" charset="-122"/>
              <a:ea typeface="华文行楷" pitchFamily="2" charset="-122"/>
            </a:endParaRPr>
          </a:p>
          <a:p>
            <a:r>
              <a:rPr lang="en-US" altLang="zh-CN" sz="8000" b="1" dirty="0" smtClean="0">
                <a:solidFill>
                  <a:schemeClr val="bg2">
                    <a:lumMod val="25000"/>
                  </a:schemeClr>
                </a:solidFill>
                <a:latin typeface="华文行楷" pitchFamily="2" charset="-122"/>
                <a:ea typeface="华文行楷" pitchFamily="2" charset="-122"/>
              </a:rPr>
              <a:t>     </a:t>
            </a:r>
            <a:r>
              <a:rPr lang="zh-CN" altLang="en-US" sz="9600" b="1" dirty="0" smtClean="0">
                <a:solidFill>
                  <a:schemeClr val="accent6">
                    <a:lumMod val="75000"/>
                  </a:schemeClr>
                </a:solidFill>
                <a:latin typeface="华文行楷" pitchFamily="2" charset="-122"/>
                <a:ea typeface="华文行楷" pitchFamily="2" charset="-122"/>
              </a:rPr>
              <a:t>“分寸”</a:t>
            </a:r>
            <a:endParaRPr lang="zh-CN" altLang="en-US" sz="9600" dirty="0">
              <a:solidFill>
                <a:schemeClr val="accent6">
                  <a:lumMod val="75000"/>
                </a:schemeClr>
              </a:solidFill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-32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286124" y="7858148"/>
            <a:ext cx="3286125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</a:t>
            </a:r>
            <a:r>
              <a:rPr lang="en-US" altLang="zh-CN" b="1" dirty="0" smtClean="0">
                <a:solidFill>
                  <a:schemeClr val="accent1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144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14290" y="8591164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868977" cy="4714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00042" y="5572132"/>
            <a:ext cx="600079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华文楷体" pitchFamily="2" charset="-122"/>
                <a:ea typeface="华文楷体" pitchFamily="2" charset="-122"/>
                <a:cs typeface="宋体" pitchFamily="2" charset="-122"/>
              </a:rPr>
              <a:t>5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华文楷体" pitchFamily="2" charset="-122"/>
                <a:ea typeface="华文楷体" pitchFamily="2" charset="-122"/>
                <a:cs typeface="宋体" pitchFamily="2" charset="-122"/>
              </a:rPr>
              <a:t>、多多读书，忌浅薄无知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华文楷体" pitchFamily="2" charset="-122"/>
                <a:ea typeface="华文楷体" pitchFamily="2" charset="-122"/>
                <a:cs typeface="宋体" pitchFamily="2" charset="-122"/>
              </a:rPr>
              <a:t>在这个世界上，每个时代的每一个人都得自愿或不自愿地捡起前人的衣钵，即使是伟大的演说家，也要借助阅读的灵感。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华文楷体" pitchFamily="2" charset="-122"/>
              <a:ea typeface="华文楷体" pitchFamily="2" charset="-122"/>
              <a:cs typeface="Times New Roman" pitchFamily="18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-32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071810" y="8501090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48757" cy="4786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642918" y="5286380"/>
            <a:ext cx="5643602" cy="336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随着周围环境不断的改变，要不断适应以改变说话做事的分寸。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华文楷体" pitchFamily="2" charset="-122"/>
              <a:ea typeface="华文楷体" pitchFamily="2" charset="-122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说话的尺度和办事的分寸类似于一匹宝马，驾驭好了可以日行千里，帮你冲锋陷阵；驾驭不好，就会让你摔跟头，甚至踢伤别人。 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-32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71810" y="8501090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42918" y="5500694"/>
            <a:ext cx="54292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如果我们每个人都有所注意并加以改善，那么我们就如同在和谐的大家庭当中工作，一定能够事半功倍。</a:t>
            </a:r>
            <a:endParaRPr lang="zh-CN" altLang="en-US" sz="2400" dirty="0">
              <a:solidFill>
                <a:schemeClr val="tx2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071810" y="8501090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24583" name="Picture 7" descr="http://imgtest-dl.meiliworks.com/pic/_o/e7/dc/d3a1f6bd5c3dcb8908923052b84d_1280_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4643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214422" y="1500166"/>
            <a:ext cx="4714876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5.imgtn.bdimg.com/it/u=1647080687,3379019746&amp;fm=23&amp;gp=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858000" cy="5000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714356" y="5643570"/>
            <a:ext cx="5500726" cy="2255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华文楷体" pitchFamily="2" charset="-122"/>
                <a:ea typeface="华文楷体" pitchFamily="2" charset="-122"/>
                <a:cs typeface="宋体" pitchFamily="2" charset="-122"/>
              </a:rPr>
              <a:t>人生当中最难把握的两个字是“分寸”。分寸，往往是一个人生活长河上的一个分水岭，人生做事最难的不是少做与多做，而是将事情做到何种程度。</a:t>
            </a:r>
            <a:endParaRPr kumimoji="0" lang="zh-CN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-32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071810" y="8501090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63658" cy="4786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00042" y="5143504"/>
            <a:ext cx="592935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华文楷体" pitchFamily="2" charset="-122"/>
                <a:ea typeface="华文楷体" pitchFamily="2" charset="-122"/>
                <a:cs typeface="宋体" pitchFamily="2" charset="-122"/>
              </a:rPr>
              <a:t>大千世界，古往今来，任何事都离不开“分寸”二字。人生在世，分寸无处不在、无处不有，人际关系需要把握分寸，成就事业需要把握分寸，推进工作需要把握分寸，分寸既是一个理论问题，又是一个实践问题。</a:t>
            </a:r>
            <a:endParaRPr kumimoji="0" lang="zh-CN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-32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071810" y="8501090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o-success.com/userfiles/Image/2010-2-2/file2010020217011227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28604" y="5056614"/>
            <a:ext cx="607223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华文楷体" pitchFamily="2" charset="-122"/>
                <a:ea typeface="华文楷体" pitchFamily="2" charset="-122"/>
                <a:cs typeface="宋体" pitchFamily="2" charset="-122"/>
              </a:rPr>
              <a:t>那些成功人士之所以能够在人生的道路上顺风顺水，原因不仅仅在于他们的聪明和勤奋，也不仅仅在于他们懂得多少方法与手段，还有很重要的一点是他们懂得什么叫恰如其分，什么叫不偏不倚，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华文楷体" pitchFamily="2" charset="-122"/>
                <a:ea typeface="华文楷体" pitchFamily="2" charset="-122"/>
                <a:cs typeface="宋体" pitchFamily="2" charset="-122"/>
              </a:rPr>
              <a:t>一句话，他们善于把握分寸。</a:t>
            </a:r>
            <a:endParaRPr kumimoji="0" lang="zh-CN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-32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071810" y="8501090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g3.imgtn.bdimg.com/it/u=642185952,2092176135&amp;fm=23&amp;gp=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6583" cy="4786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85728" y="5429256"/>
            <a:ext cx="621508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华文楷体" pitchFamily="2" charset="-122"/>
                <a:ea typeface="华文楷体" pitchFamily="2" charset="-122"/>
                <a:cs typeface="宋体" pitchFamily="2" charset="-122"/>
              </a:rPr>
              <a:t>做人做到恰如其分，是人生的最高境界。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华文楷体" pitchFamily="2" charset="-122"/>
                <a:ea typeface="华文楷体" pitchFamily="2" charset="-122"/>
                <a:cs typeface="宋体" pitchFamily="2" charset="-122"/>
              </a:rPr>
              <a:t>漫漫人生，既是目的更是过程。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400" b="1" dirty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人生的成败兴衰，浓淡缓急，无不在把握分寸中见真晓。</a:t>
            </a:r>
          </a:p>
          <a:p>
            <a:pPr>
              <a:lnSpc>
                <a:spcPct val="150000"/>
              </a:lnSpc>
            </a:pPr>
            <a:r>
              <a:rPr lang="zh-CN" altLang="zh-CN" sz="2400" b="1" dirty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把握好分寸，是一门学问。 </a:t>
            </a:r>
            <a:endParaRPr kumimoji="0" lang="zh-CN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-32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071810" y="8501090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g1.imgtn.bdimg.com/it/u=3717027189,3408590690&amp;fm=23&amp;gp=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6583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428604" y="4929190"/>
            <a:ext cx="585791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华文楷体" pitchFamily="2" charset="-122"/>
                <a:ea typeface="华文楷体" pitchFamily="2" charset="-122"/>
                <a:cs typeface="宋体" pitchFamily="2" charset="-122"/>
              </a:rPr>
              <a:t>1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华文楷体" pitchFamily="2" charset="-122"/>
                <a:ea typeface="华文楷体" pitchFamily="2" charset="-122"/>
                <a:cs typeface="宋体" pitchFamily="2" charset="-122"/>
              </a:rPr>
              <a:t>、直爽并不等于言语毫无顾忌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华文楷体" pitchFamily="2" charset="-122"/>
                <a:ea typeface="华文楷体" pitchFamily="2" charset="-122"/>
                <a:cs typeface="宋体" pitchFamily="2" charset="-122"/>
              </a:rPr>
              <a:t>只图一时之快，不讲方式方法就很容易伤害别人。比如批评别人，虽然你心地坦白，毫无恶意，但因为没有考虑到场合，使被批评者下不了台，面子上过不去，一时难以接受，对方的自尊心被伤害。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-32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071810" y="8501090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858001" cy="4857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28604" y="5000628"/>
            <a:ext cx="600079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华文楷体" pitchFamily="2" charset="-122"/>
                <a:ea typeface="华文楷体" pitchFamily="2" charset="-122"/>
                <a:cs typeface="宋体" pitchFamily="2" charset="-122"/>
              </a:rPr>
              <a:t>2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华文楷体" pitchFamily="2" charset="-122"/>
                <a:ea typeface="华文楷体" pitchFamily="2" charset="-122"/>
                <a:cs typeface="宋体" pitchFamily="2" charset="-122"/>
              </a:rPr>
              <a:t>、见人多听少说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华文楷体" pitchFamily="2" charset="-122"/>
                <a:ea typeface="华文楷体" pitchFamily="2" charset="-122"/>
                <a:cs typeface="宋体" pitchFamily="2" charset="-122"/>
              </a:rPr>
              <a:t>说话小心些，为人谨慎些。一个毫无城府、喋喋不休的人，会显得浅薄俗气、缺乏涵养而不受欢迎。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华文楷体" pitchFamily="2" charset="-122"/>
                <a:ea typeface="华文楷体" pitchFamily="2" charset="-122"/>
                <a:cs typeface="宋体" pitchFamily="2" charset="-122"/>
              </a:rPr>
              <a:t>西方有句谚语说得好：上帝之所以给人一个嘴巴、两只耳朵，就是要人多听少说。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-32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071810" y="8501090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500042" y="5600289"/>
            <a:ext cx="600079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华文楷体" pitchFamily="2" charset="-122"/>
                <a:ea typeface="华文楷体" pitchFamily="2" charset="-122"/>
                <a:cs typeface="宋体" pitchFamily="2" charset="-122"/>
              </a:rPr>
              <a:t>3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华文楷体" pitchFamily="2" charset="-122"/>
                <a:ea typeface="华文楷体" pitchFamily="2" charset="-122"/>
                <a:cs typeface="宋体" pitchFamily="2" charset="-122"/>
              </a:rPr>
              <a:t>、千万不能口无遮拦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华文楷体" pitchFamily="2" charset="-122"/>
                <a:ea typeface="华文楷体" pitchFamily="2" charset="-122"/>
                <a:cs typeface="宋体" pitchFamily="2" charset="-122"/>
              </a:rPr>
              <a:t>不要探问别人的隐私，不能当众揭对方的隐私和错处；不能故意渲染和张扬对方的错误；要给对方留点余地；不能强人所难；说话不能不看时机。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9220" name="Picture 4" descr="http://img3.imgtn.bdimg.com/it/u=3720741939,287076156&amp;fm=23&amp;gp=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4918" cy="5357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-32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71810" y="8501090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3.sinaimg.cn/book/2012/0206/U5024P112DT201202061129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018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57166" y="5626674"/>
            <a:ext cx="6072206" cy="170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华文楷体" pitchFamily="2" charset="-122"/>
                <a:ea typeface="华文楷体" pitchFamily="2" charset="-122"/>
                <a:cs typeface="宋体" pitchFamily="2" charset="-122"/>
              </a:rPr>
              <a:t>4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华文楷体" pitchFamily="2" charset="-122"/>
                <a:ea typeface="华文楷体" pitchFamily="2" charset="-122"/>
                <a:cs typeface="宋体" pitchFamily="2" charset="-122"/>
              </a:rPr>
              <a:t>、很好的话题也要适可而止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华文楷体" pitchFamily="2" charset="-122"/>
                <a:ea typeface="华文楷体" pitchFamily="2" charset="-122"/>
                <a:cs typeface="宋体" pitchFamily="2" charset="-122"/>
              </a:rPr>
              <a:t>即使一个很好的题材，说时也要适可而止，不可拖得太长，否则会令人疲倦。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-32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071810" y="8501090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588</Words>
  <Application>Microsoft Office PowerPoint</Application>
  <PresentationFormat>全屏显示(4:3)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Company>aaa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11</cp:revision>
  <dcterms:created xsi:type="dcterms:W3CDTF">2014-10-23T01:31:20Z</dcterms:created>
  <dcterms:modified xsi:type="dcterms:W3CDTF">2014-10-24T03:03:58Z</dcterms:modified>
</cp:coreProperties>
</file>