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  <p:sldId id="268" r:id="rId13"/>
    <p:sldId id="256" r:id="rId14"/>
  </p:sldIdLst>
  <p:sldSz cx="6858000" cy="9144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20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F912-8719-4F12-BFE4-19D5F68C5010}" type="datetimeFigureOut">
              <a:rPr lang="zh-CN" altLang="en-US" smtClean="0"/>
              <a:pPr/>
              <a:t>2014-09-30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AC9A-3D7C-42CA-9505-6BE9016BFB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F912-8719-4F12-BFE4-19D5F68C5010}" type="datetimeFigureOut">
              <a:rPr lang="zh-CN" altLang="en-US" smtClean="0"/>
              <a:pPr/>
              <a:t>2014-09-30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AC9A-3D7C-42CA-9505-6BE9016BFB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F912-8719-4F12-BFE4-19D5F68C5010}" type="datetimeFigureOut">
              <a:rPr lang="zh-CN" altLang="en-US" smtClean="0"/>
              <a:pPr/>
              <a:t>2014-09-30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AC9A-3D7C-42CA-9505-6BE9016BFB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F912-8719-4F12-BFE4-19D5F68C5010}" type="datetimeFigureOut">
              <a:rPr lang="zh-CN" altLang="en-US" smtClean="0"/>
              <a:pPr/>
              <a:t>2014-09-30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AC9A-3D7C-42CA-9505-6BE9016BFB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F912-8719-4F12-BFE4-19D5F68C5010}" type="datetimeFigureOut">
              <a:rPr lang="zh-CN" altLang="en-US" smtClean="0"/>
              <a:pPr/>
              <a:t>2014-09-30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AC9A-3D7C-42CA-9505-6BE9016BFB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F912-8719-4F12-BFE4-19D5F68C5010}" type="datetimeFigureOut">
              <a:rPr lang="zh-CN" altLang="en-US" smtClean="0"/>
              <a:pPr/>
              <a:t>2014-09-30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AC9A-3D7C-42CA-9505-6BE9016BFB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F912-8719-4F12-BFE4-19D5F68C5010}" type="datetimeFigureOut">
              <a:rPr lang="zh-CN" altLang="en-US" smtClean="0"/>
              <a:pPr/>
              <a:t>2014-09-30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AC9A-3D7C-42CA-9505-6BE9016BFB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F912-8719-4F12-BFE4-19D5F68C5010}" type="datetimeFigureOut">
              <a:rPr lang="zh-CN" altLang="en-US" smtClean="0"/>
              <a:pPr/>
              <a:t>2014-09-30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AC9A-3D7C-42CA-9505-6BE9016BFB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F912-8719-4F12-BFE4-19D5F68C5010}" type="datetimeFigureOut">
              <a:rPr lang="zh-CN" altLang="en-US" smtClean="0"/>
              <a:pPr/>
              <a:t>2014-09-30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AC9A-3D7C-42CA-9505-6BE9016BFB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F912-8719-4F12-BFE4-19D5F68C5010}" type="datetimeFigureOut">
              <a:rPr lang="zh-CN" altLang="en-US" smtClean="0"/>
              <a:pPr/>
              <a:t>2014-09-30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AC9A-3D7C-42CA-9505-6BE9016BFB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F912-8719-4F12-BFE4-19D5F68C5010}" type="datetimeFigureOut">
              <a:rPr lang="zh-CN" altLang="en-US" smtClean="0"/>
              <a:pPr/>
              <a:t>2014-09-30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AC9A-3D7C-42CA-9505-6BE9016BFB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4F912-8719-4F12-BFE4-19D5F68C5010}" type="datetimeFigureOut">
              <a:rPr lang="zh-CN" altLang="en-US" smtClean="0"/>
              <a:pPr/>
              <a:t>2014-09-30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1AC9A-3D7C-42CA-9505-6BE9016BFB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~1\jingyan\APPLIC~1\360se6\USERDA~1\Temp\U_2095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" y="0"/>
            <a:ext cx="6858001" cy="5286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1000108" y="6143636"/>
            <a:ext cx="507209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latin typeface="华文楷体" pitchFamily="2" charset="-122"/>
                <a:ea typeface="华文楷体" pitchFamily="2" charset="-122"/>
              </a:rPr>
              <a:t>让自己成为控制</a:t>
            </a:r>
            <a:endParaRPr lang="en-US" altLang="zh-CN" sz="48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6600" dirty="0" smtClean="0">
                <a:latin typeface="方正舒体" pitchFamily="2" charset="-122"/>
                <a:ea typeface="方正舒体" pitchFamily="2" charset="-122"/>
              </a:rPr>
              <a:t>     </a:t>
            </a:r>
            <a:r>
              <a:rPr lang="zh-CN" altLang="en-US" sz="6600" b="1" dirty="0" smtClean="0">
                <a:latin typeface="方正舒体" pitchFamily="2" charset="-122"/>
                <a:ea typeface="方正舒体" pitchFamily="2" charset="-122"/>
              </a:rPr>
              <a:t> </a:t>
            </a:r>
            <a:r>
              <a:rPr lang="zh-CN" altLang="en-US" sz="6600" b="1" dirty="0" smtClean="0">
                <a:solidFill>
                  <a:schemeClr val="accent6">
                    <a:lumMod val="75000"/>
                  </a:schemeClr>
                </a:solidFill>
                <a:latin typeface="方正舒体" pitchFamily="2" charset="-122"/>
                <a:ea typeface="方正舒体" pitchFamily="2" charset="-122"/>
              </a:rPr>
              <a:t>心态</a:t>
            </a:r>
            <a:r>
              <a:rPr lang="zh-CN" altLang="en-US" sz="4800" b="1" dirty="0" smtClean="0">
                <a:latin typeface="华文楷体" pitchFamily="2" charset="-122"/>
                <a:ea typeface="华文楷体" pitchFamily="2" charset="-122"/>
              </a:rPr>
              <a:t>的主人</a:t>
            </a:r>
            <a:endParaRPr lang="zh-CN" altLang="en-US" sz="4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85728" y="4143372"/>
            <a:ext cx="3286125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Arial Black" pitchFamily="34" charset="0"/>
                <a:ea typeface="华文琥珀" pitchFamily="2" charset="-122"/>
              </a:rPr>
              <a:t>AEM</a:t>
            </a:r>
            <a:r>
              <a:rPr lang="zh-CN" altLang="en-US" sz="3200" dirty="0">
                <a:solidFill>
                  <a:schemeClr val="bg1"/>
                </a:solidFill>
                <a:latin typeface="华文琥珀" pitchFamily="2" charset="-122"/>
                <a:ea typeface="华文琥珀" pitchFamily="2" charset="-122"/>
              </a:rPr>
              <a:t>周末分享</a:t>
            </a:r>
          </a:p>
          <a:p>
            <a:pPr algn="r">
              <a:spcBef>
                <a:spcPct val="50000"/>
              </a:spcBef>
            </a:pPr>
            <a:r>
              <a:rPr lang="zh-CN" altLang="en-US" dirty="0" smtClean="0">
                <a:solidFill>
                  <a:schemeClr val="bg1"/>
                </a:solidFill>
                <a:latin typeface="华文琥珀" pitchFamily="2" charset="-122"/>
                <a:ea typeface="华文琥珀" pitchFamily="2" charset="-122"/>
              </a:rPr>
              <a:t>第 </a:t>
            </a:r>
            <a:r>
              <a:rPr lang="en-US" altLang="zh-CN" dirty="0" smtClean="0">
                <a:solidFill>
                  <a:schemeClr val="bg1"/>
                </a:solidFill>
                <a:latin typeface="华文琥珀" pitchFamily="2" charset="-122"/>
                <a:ea typeface="华文琥珀" pitchFamily="2" charset="-122"/>
              </a:rPr>
              <a:t>142</a:t>
            </a:r>
            <a:r>
              <a:rPr lang="zh-CN" altLang="en-US" dirty="0" smtClean="0">
                <a:solidFill>
                  <a:schemeClr val="bg1"/>
                </a:solidFill>
                <a:latin typeface="华文琥珀" pitchFamily="2" charset="-122"/>
                <a:ea typeface="华文琥珀" pitchFamily="2" charset="-122"/>
              </a:rPr>
              <a:t>期</a:t>
            </a:r>
            <a:endParaRPr lang="zh-CN" altLang="en-US" dirty="0">
              <a:solidFill>
                <a:schemeClr val="bg1"/>
              </a:solidFill>
              <a:latin typeface="华文琥珀" pitchFamily="2" charset="-122"/>
              <a:ea typeface="华文琥珀" pitchFamily="2" charset="-122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-32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995589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chemeClr val="accent1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39612" cy="48577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71480" y="5353016"/>
            <a:ext cx="585791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学会给心灵松绑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黑体" pitchFamily="2" charset="-122"/>
              <a:ea typeface="黑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人的心灵是脆弱的，需要经常地激励与抚慰。常常自我激励，自我表扬，会使心灵快乐无比。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itchFamily="2" charset="-122"/>
              <a:ea typeface="黑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学会给心灵松绑，就是要给自己营造一个温馨的港湾，常常走进去为自己忙碌疲惫的心灵做做按摩，使心灵的各个零件经常得到维护和保养。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-32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995589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chemeClr val="accent1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6871093" cy="5143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57166" y="5429256"/>
            <a:ext cx="614366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别把挫折当失败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黑体" pitchFamily="2" charset="-122"/>
              <a:ea typeface="黑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每个人的一生，难免都会遭受挫折和失败。所不同的是失败者总是把挫折当失败，所以每次都深深打击他取胜的勇气；成功者则是从不言败，在一次又一次的挫折面前，总是对自己说：“我不是失败了，而是还没有成功。”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-32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95589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chemeClr val="accent1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6858001" cy="44291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42918" y="5072066"/>
            <a:ext cx="557214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避免烦恼成心病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黑体" pitchFamily="2" charset="-122"/>
              <a:ea typeface="黑体" pitchFamily="2" charset="-122"/>
              <a:cs typeface="宋体" pitchFamily="2" charset="-122"/>
            </a:endParaRPr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在现实生活中，终日烦恼的人，实际上并不是遭遇了太多的不幸，而是根源于烦恼者的内心世界。因此，当烦恼降临的时候，我们既不要怨天尤人，也不要自暴自弃，要学会给心灵松绑，从心理上调适自己，避免烦恼变成心病。</a:t>
            </a:r>
            <a:endParaRPr lang="zh-CN" altLang="en-US" sz="2000" dirty="0">
              <a:latin typeface="黑体" pitchFamily="2" charset="-122"/>
              <a:ea typeface="黑体" pitchFamily="2" charset="-122"/>
            </a:endParaRPr>
          </a:p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-32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995589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chemeClr val="accent1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66715" cy="46434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-32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71578" y="5715008"/>
            <a:ext cx="4714876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6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周末愉快！</a:t>
            </a:r>
          </a:p>
          <a:p>
            <a:pPr algn="ctr">
              <a:spcBef>
                <a:spcPct val="50000"/>
              </a:spcBef>
            </a:pPr>
            <a:r>
              <a:rPr lang="zh-CN" altLang="en-US" sz="36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共创  共进  共赢  共享</a:t>
            </a:r>
          </a:p>
          <a:p>
            <a:pPr algn="r">
              <a:spcBef>
                <a:spcPct val="50000"/>
              </a:spcBef>
            </a:pPr>
            <a:r>
              <a:rPr lang="en-US" altLang="zh-CN" sz="2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AEM</a:t>
            </a:r>
            <a:r>
              <a:rPr lang="zh-CN" altLang="en-US" sz="2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科技人力资源部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995589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chemeClr val="accent1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~1\jingyan\APPLIC~1\360se6\USERDA~1\Temp\3ED7F5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48577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 flipH="1">
            <a:off x="500042" y="5572132"/>
            <a:ext cx="592935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 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一位哲人说过：“你的心态就是你的主人。”在现实生活中，我们不能控制自己的遭遇，却可以控制自己的心态；我们不能改变别人，却可以改变自己。其实，人与人之间并无太大的区别，真正的区别在于心态。所以，一个人成功与否，主要取决于他的心态。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-32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995589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chemeClr val="accent1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6857999" cy="49747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00042" y="5643570"/>
            <a:ext cx="578647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生气不如争气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黑体" pitchFamily="2" charset="-122"/>
              <a:ea typeface="黑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人生有顺境也有逆境，不可能处处是逆境；人生有巅峰也有谷底，不可能时时处谷底。因为顺境或巅峰而趾高气扬，因为逆境或低谷而垂头丧气，都是浅薄的人生。面对挫折，如果只是一味地抱怨、生气，那么你注定永远是个弱者。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-32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95589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chemeClr val="accent1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42654" cy="47863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57166" y="5105665"/>
            <a:ext cx="614366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有自信才能赢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黑体" pitchFamily="2" charset="-122"/>
              <a:ea typeface="黑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古往今来，许多人之所以失败，究其原因，不是因为无能，而是因为不自信。自信是一种力量，更是一种动力。当你不自信的时候，你很难做好事情；当你什么也做不好时，你就更加不自信。这是一种恶性循环。若想从这种恶性循环中解脱出来，就得与失败做斗争，就得树立牢固的自信心。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-32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995589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chemeClr val="accent1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71832" cy="5143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42918" y="5500694"/>
            <a:ext cx="578647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心动更要行动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黑体" pitchFamily="2" charset="-122"/>
              <a:ea typeface="黑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心动不如行动，虽然行动不一定会成功。生活不会因为你想做什么而给你报酬，而是因为你做了些什么才给你报酬。一个人的目标是从梦想开始的，一个人的幸福是从心态上把握的，而一个人的成功则是在行动中实现的。因为只有行动，才是滋润你成功的食物和泉水。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-32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95589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chemeClr val="accent1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65802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14356" y="4857752"/>
            <a:ext cx="54292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平常心不可少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黑体" pitchFamily="2" charset="-122"/>
              <a:ea typeface="黑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人生不可能一帆风顺，有成功，也有失败；有开心，也有失落。如果我们把生活中的这些起起落落看得太重，那么生活对于我们来说永远都不会坦然，永远都没有欢笑。人生应该有所追求，但暂时得不到并不会阻碍日常生活的幸福，因此，拥有一颗平常心，是人生必不可少的润滑剂。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-32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95589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chemeClr val="accent1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16" cy="50720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71480" y="5429256"/>
            <a:ext cx="578647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适时放弃才会有收获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黑体" pitchFamily="2" charset="-122"/>
              <a:ea typeface="黑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命里有时终须有，命里无时莫强求。不要去强求那些不属于自己的东西，要学会适时地放弃。也许在你殚精竭虑时，你会得到曾经想要得到而又没得到的东西，会在此时有意外的收获。适时放弃是一种智慧。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-32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95589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chemeClr val="accent1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6858001" cy="4929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71480" y="5357818"/>
            <a:ext cx="592935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它会让你更加清醒地审视自身内在的潜力和外界的因素，会让你疲惫的身心得到调整，成为一个快乐明智的人。盲目的坚持不如理智的放弃。苦苦地挽留夕阳的人是傻人，久久地感伤春光的人是蠢人。什么也舍不得放弃的人，往往会失去更加珍贵的东西。适当的时候，给自己一个机会，学会放弃，才有可能获得。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-32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995589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chemeClr val="accent1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4714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71480" y="5143504"/>
            <a:ext cx="585791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宽容是一种美德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黑体" pitchFamily="2" charset="-122"/>
              <a:ea typeface="黑体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黑体" pitchFamily="2" charset="-122"/>
                <a:ea typeface="黑体" pitchFamily="2" charset="-122"/>
                <a:cs typeface="宋体" pitchFamily="2" charset="-122"/>
              </a:rPr>
              <a:t>俗话说得好：“退一步海阔天空，让几分心平气和。”这就是说人与人之间需要宽容。宽容是一种美德，它能使一个人得到尊重；宽容是一种良药，它能挽救一个人的灵魂；宽容就像一盏明灯，能在黑暗中放射着万丈光芒，照亮每一个心灵。</a:t>
            </a:r>
            <a:endParaRPr kumimoji="0" 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54" y="-32"/>
            <a:ext cx="2214546" cy="61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995589" y="8572528"/>
            <a:ext cx="37909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chemeClr val="accent1"/>
                </a:solidFill>
                <a:latin typeface="Arial Black" pitchFamily="34" charset="0"/>
              </a:rPr>
              <a:t>AEM    WEEKEND   SHARING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910</Words>
  <Application>Microsoft Office PowerPoint</Application>
  <PresentationFormat>全屏显示(4:3)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jingyan</dc:creator>
  <cp:lastModifiedBy>jingyan</cp:lastModifiedBy>
  <cp:revision>8</cp:revision>
  <dcterms:created xsi:type="dcterms:W3CDTF">2014-09-09T07:36:34Z</dcterms:created>
  <dcterms:modified xsi:type="dcterms:W3CDTF">2014-09-30T06:36:44Z</dcterms:modified>
</cp:coreProperties>
</file>