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3" r:id="rId11"/>
    <p:sldId id="261" r:id="rId12"/>
    <p:sldId id="279" r:id="rId13"/>
    <p:sldId id="278" r:id="rId14"/>
    <p:sldId id="277" r:id="rId15"/>
    <p:sldId id="276" r:id="rId16"/>
    <p:sldId id="272" r:id="rId17"/>
    <p:sldId id="283" r:id="rId18"/>
    <p:sldId id="282" r:id="rId19"/>
    <p:sldId id="281" r:id="rId20"/>
    <p:sldId id="280" r:id="rId21"/>
    <p:sldId id="28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773B-0F5C-49A2-8CB2-7CF1B219B42F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94B9-278F-42EC-887D-8615261D99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94B9-278F-42EC-887D-8615261D99C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B142-7E16-442D-A9AA-BF821B0C901B}" type="datetimeFigureOut">
              <a:rPr lang="zh-CN" altLang="en-US" smtClean="0"/>
              <a:pPr/>
              <a:t>2014-09-26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0CF3-5A08-4E02-867A-5086C42A83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vmeti.com/wp-content/uploads/2014/08/649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86446" cy="683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82993" y="857232"/>
            <a:ext cx="1846659" cy="5214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看</a:t>
            </a:r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马云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en-US" altLang="zh-CN" sz="4800" b="1" dirty="0" smtClean="0">
              <a:solidFill>
                <a:schemeClr val="bg2">
                  <a:lumMod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如何开早会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43570" y="564357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141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635795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5.imgtn.bdimg.com/it/u=1196868698,2762753001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14348" y="521495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、天天进帐，人人出单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没有销售，不是好公司，没有出单，不是好员工，作为营销型的公司，不用讨论，那就是把自己的业绩做上去，带团队往前走。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imgtn.bdimg.com/it/u=1941636012,3541976320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85720" y="5286388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、对位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就是要与中国或世界上同级别的人要有相同的能力，气质，条件及成长，要想成为高管，要优秀高管对位，看一看，我们的不足，才成长，才能向优秀公司看齐。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11.sinaimg.cn/middle/4f36656ct8cff83da16fa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00034" y="5014753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、头顶着天，脸贴着地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头顶着天，就是站起来，做起事来，脸贴着地就是认真，一件一件做，不要眼高手低，否则会有别人笑你。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00034" y="535782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、德须配位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责任越大，岗位越高，要求的德就越高，越要修身，我们都是凡人，但我们需要不断的努力，向上成长。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00034" y="51435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、做家长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做家长，不要做小孩，不是天天说公司不好，说别人不好，而是要努力的建设我们的家园，提高公司竞争力，而不是看到问题不解决，看到不足乱批评。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s.veeqi.com/img05/userup/30801/30801-110322152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491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28596" y="4572008"/>
            <a:ext cx="84296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、帮助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帮助这个词太好了，那就是想让别人帮助我们，必先帮助别人，必先让别人感受我们的帮助，所以，员工我们需要帮助，客户需要我们帮助，只有把帮助做好，我们公司才有生命力。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aozi.cnrepair.com/uploadfile/2010/3/23/2010032338837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28596" y="535782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、示弱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学会示弱，学会赞美别的公司，学会把别的公司给别人共享，不去树敌，那你就优秀了。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7224" y="535782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、把别人当财神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你把别人当财神，别人就是财神，你把别人当敌人，别人就会成为敌人。</a:t>
            </a:r>
          </a:p>
        </p:txBody>
      </p:sp>
      <p:pic>
        <p:nvPicPr>
          <p:cNvPr id="40969" name="Picture 9" descr="http://img3.imgtn.bdimg.com/it/u=1929960152,625694671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eunews.neu.edu.cn/uploads/campus/content/20120330/7f998091-84e2-427b-b990-f3886fabcf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57158" y="5214950"/>
            <a:ext cx="84296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、熬</a:t>
            </a:r>
          </a:p>
          <a:p>
            <a:r>
              <a:rPr lang="zh-CN" altLang="en-US" dirty="0">
                <a:latin typeface="黑体" pitchFamily="2" charset="-122"/>
                <a:ea typeface="黑体" pitchFamily="2" charset="-122"/>
              </a:rPr>
              <a:t>熬是很伟大的一个字，只有熬出来的人，才是当人敬重的人，只有熬的人，才会成功的，整天左看看，右看看，一定会有巨大风险的。所以，让我们一起熬，享受熬的快乐。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00034" y="5072074"/>
            <a:ext cx="81439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、看得起小钱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让你看不起小钱，那你就挣不了大钱，钱不是一下子挣来的，而是一点一点积累来的，你懂这个小钱的意义，才会成为真正的富人。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sootuu.com/Exchange/2010/10/12/201010121286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00034" y="4469509"/>
            <a:ext cx="8072494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、有格局</a:t>
            </a:r>
          </a:p>
          <a:p>
            <a:pPr>
              <a:lnSpc>
                <a:spcPts val="28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人常说，常在江湖混，哪有不挨棍，也就是说，工作过程中，有说闲话的，有批评的，有帮倒忙的，还有背后说你不好的，如果你作为高管，那一定是一笑了之，有谁听说过天天说别人坏话就能成功的，还有谁听说过，天天反论别人还能成大器者，所以，心胸宽广，不受一些人影响，大度，这样的人，才可以做到高管，这叫有格局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.hiphotos.bdimg.com/album/w%3D2048/sign=148b03860eb30f24359aeb03fcadd043/b151f8198618367ab5b6d73a2f738bd4b31ce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42910" y="5214950"/>
            <a:ext cx="80724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、相信的力量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只有相信力量的人，才可以零沟通，没有相信的力量，对方一定会感受到不好的能量与非善的能量，这样，很难做成大事。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.wx.lengxiaohua.cn/weixin/201212/04d1d6c39f8336c432db9e8dd41ef6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060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5984" y="414338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umanzaojiao.com/uploadfile/image/20140421172706_00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227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42910" y="5000636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、阳光心态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不要把消极的信息带到工作上来，不要把不好的信息发到微博、微信上去，而是学会把不好的信息，消化掉，坚持阳光的心态，拨云见日，把青春所拥有的一切，展示给这个社会，这样，活在当下，活得有意思。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.taopic.com/uploads/allimg/110104/292-11010410455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42910" y="507207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、一日千里的成长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每一个人一日千里的成长，把女人当男人用，把男人不当人用，不是真正的管理，把普通人当成优秀者，才是真正的管理，那需要我们自我成长要快。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4.imgtn.bdimg.com/it/u=3460193947,3316845319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7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00034" y="5371943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、先做榜样，再做管理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先做榜样，再做管理，走向第一线，走向新生活，所以，只指挥别人，自己没有大胆做，按系统做，永远都是纸上谈兵，早晚就是要出事的。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5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00034" y="4857760"/>
            <a:ext cx="8143932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、文化统一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就是相信，实干，服务，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PK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，这样的文化，正直，阳光，并且有感染力，这样的文化，是很好文化，是广大优秀员工集体的结晶，是每一个人价值的体现，凡是遵守者，都业绩好，团队强，还破坏者或不执行者，要么危险重重，要么业绩平平，所以，文化统一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k.tesoon.com/up/30201312/302013120933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71472" y="5054284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、心灵契约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高管之间，高管与公司之间，联系有时并不多，但有心灵契约，不相离，不吹拜，务实，相互支持，关键时间替对方着想，这就是心灵契约，代表着责任，相信，承担与爱的精神，得到了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体现。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28596" y="4643446"/>
            <a:ext cx="8501122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、指哪打哪</a:t>
            </a:r>
          </a:p>
          <a:p>
            <a:pPr>
              <a:lnSpc>
                <a:spcPts val="25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有一个重要的思想，就是我们就是一块砖，哪里需要哪里搬，工作岗位不调肥，不说乱，听从公司的统一安排，做到做事无怨言，行动很简单，只有这样，公司的愿景才能统一安排，公司行动才能效率提高，这样，才会让一个高管的价值得到最大化，公司真心的帮助员工，那就是把员工放到最应该做的地方，但有可能不是最喜欢的，但优秀的高管接受，支持，兴趣点一致并做到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imgtn.bdimg.com/it/u=3942328475,3197482044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71472" y="514351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、心有理想，春暖花开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有目标的人，有行动力，认真做事，一步一步，虽然路远，不虚大，不做假，认真建设系统，一步步完成使命，只有心有理想，才能个人开花。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1162</Words>
  <Application>Microsoft Office PowerPoint</Application>
  <PresentationFormat>全屏显示(4:3)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24</cp:revision>
  <dcterms:created xsi:type="dcterms:W3CDTF">2014-09-25T01:55:56Z</dcterms:created>
  <dcterms:modified xsi:type="dcterms:W3CDTF">2014-09-26T02:01:51Z</dcterms:modified>
</cp:coreProperties>
</file>