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115A-FD01-4F42-BD55-8C0E4061864F}" type="datetimeFigureOut">
              <a:rPr lang="zh-CN" altLang="en-US" smtClean="0"/>
              <a:pPr/>
              <a:t>2014-09-19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0CC4-EED5-46D6-8C15-27907F0FDF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80" y="5857884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accent3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和孩子聊一聊</a:t>
            </a:r>
            <a:endParaRPr lang="en-US" altLang="zh-CN" sz="6600" dirty="0" smtClean="0">
              <a:solidFill>
                <a:schemeClr val="accent3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en-US" altLang="zh-CN" sz="8800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10</a:t>
            </a:r>
            <a:r>
              <a:rPr lang="zh-CN" altLang="en-US" sz="8000" dirty="0" smtClean="0">
                <a:solidFill>
                  <a:schemeClr val="accent3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个问题</a:t>
            </a:r>
            <a:endParaRPr lang="zh-CN" altLang="en-US" sz="8000" dirty="0">
              <a:solidFill>
                <a:schemeClr val="accent3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8" y="414337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140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28934" y="859116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90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2148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2862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2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86058" y="8805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2984" y="328611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8899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133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136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388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35768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48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44776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003" y="45906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62</Words>
  <Application>Microsoft Office PowerPoint</Application>
  <PresentationFormat>全屏显示(4:3)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7</cp:revision>
  <dcterms:created xsi:type="dcterms:W3CDTF">2014-09-18T01:11:47Z</dcterms:created>
  <dcterms:modified xsi:type="dcterms:W3CDTF">2014-09-19T01:54:42Z</dcterms:modified>
</cp:coreProperties>
</file>