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3" r:id="rId4"/>
    <p:sldId id="257" r:id="rId5"/>
    <p:sldId id="269" r:id="rId6"/>
    <p:sldId id="268" r:id="rId7"/>
    <p:sldId id="258" r:id="rId8"/>
    <p:sldId id="271" r:id="rId9"/>
    <p:sldId id="266" r:id="rId10"/>
    <p:sldId id="262" r:id="rId11"/>
    <p:sldId id="261" r:id="rId12"/>
    <p:sldId id="260" r:id="rId13"/>
    <p:sldId id="264" r:id="rId14"/>
    <p:sldId id="265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E459-517A-48A6-9D91-30006B8F9770}" type="datetimeFigureOut">
              <a:rPr lang="zh-CN" altLang="en-US" smtClean="0"/>
              <a:t>2014-09-11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184C-234A-4BEA-BDD4-A7614F642D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85860" y="6500826"/>
            <a:ext cx="4572032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华文行楷" pitchFamily="2" charset="-122"/>
                <a:ea typeface="华文行楷" pitchFamily="2" charset="-122"/>
                <a:cs typeface="宋体" pitchFamily="2" charset="-122"/>
              </a:rPr>
              <a:t>学最好的别人，</a:t>
            </a:r>
            <a:endParaRPr kumimoji="0" lang="en-US" altLang="zh-CN" sz="5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华文行楷" pitchFamily="2" charset="-122"/>
                <a:ea typeface="华文行楷" pitchFamily="2" charset="-122"/>
                <a:cs typeface="宋体" pitchFamily="2" charset="-122"/>
              </a:rPr>
              <a:t>做最好的自己</a:t>
            </a:r>
            <a:endParaRPr kumimoji="0" lang="zh-CN" sz="5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93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90" y="264317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139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67811" cy="492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14356" y="5357818"/>
            <a:ext cx="5572164" cy="305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正所谓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画眉麻雀不同嗓，金鸡乌鸦不同窝。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这也许就是潜移默化的力量和耳濡目染的作用。如果您想聪明，那您就要和聪明的人在一起，您才会更加睿智；如果您想优秀，那您就要和优秀的人在一起，您才会出类拔萃。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~1\jingyan\APPLIC~1\360se6\USERDA~1\Temp\201105~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68202" cy="478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14356" y="4938214"/>
            <a:ext cx="5572164" cy="3205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读好书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，交高人，乃人生两大幸事。一个人的身份的高低，是由他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周围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的朋友决定的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朋友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越多，意味着您的价值越高，对您的事业帮助越大。朋友是您一生不可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缺的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宝贵财富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因为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朋友的激励和相助，您才会战无不胜，一往无前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57364" y="5660793"/>
            <a:ext cx="3429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人生的奥妙之处就在于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与人相处，携手同行。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生活的美好之处则在于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送人玫瑰，手留余香。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315" name="Picture 3" descr="c:\DOCUME~1\jingyan\APPLIC~1\360se6\USERDA~1\Temp\201112~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4374" cy="521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~1\jingyan\APPLIC~1\360se6\USERDA~1\Temp\U_1557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478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000108" y="5357818"/>
            <a:ext cx="521497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想和聪明的人在一起，就得聪明；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想和优秀的人在一起，就得优秀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善于发现别人的优点，并把它转化成自己的长处，就会成为聪明人；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善于把握人生的机遇，并把它转化成自己的机遇，就会成为优秀者。</a:t>
            </a:r>
            <a:r>
              <a:rPr lang="en-US" dirty="0"/>
              <a:t/>
            </a:r>
            <a:br>
              <a:rPr lang="en-US" dirty="0"/>
            </a:b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50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78" y="5907014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jingyan\APPLIC~1\360se6\USERDA~1\Temp\D043AD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92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00042" y="5248541"/>
            <a:ext cx="57864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有人说，人生有三大幸运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：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上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学时遇到好老师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工作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时遇到一位好师傅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成家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时遇到一个好伴侣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有时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他们一个甜美的笑容，一句温馨的问候，就能使您的人生与众不同，光彩照人。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35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57232" y="5857884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生活中，和谁在一起的确很重要，甚至能改变您的成长轨迹，决定您的人生成败。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和什么样的人在一起，就会有什么样的人生。</a:t>
            </a:r>
            <a:endParaRPr lang="zh-CN" altLang="en-US" sz="20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~1\jingyan\APPLIC~1\360se6\USERDA~1\Temp\A5C27D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28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285860" y="5929322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和勤奋的人在一起，您不会懒惰；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和积极的人在一起，您不会消沉；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与智者同行，你会不同凡响；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与高人为伍，您能登上巅峰。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473" cy="492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28604" y="5429256"/>
            <a:ext cx="60722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人是唯一能接受暗示的动物。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积极的暗示，会对人的情绪和生理状态产生良好的影响，激发人的内在潜能，发挥人的超常水平，使人进取，催人奋进。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积极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的人像太阳，照到哪里哪里亮；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消极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的人像月亮，初一十五都一样。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~1\jingyan\APPLIC~1\360se6\USERDA~1\Temp\14CE36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42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071546" y="5500694"/>
            <a:ext cx="442915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态度决定一切。有什么态度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就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有什么样的未来；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en-US" sz="2000" dirty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性格决定命运。有怎样的性格，就有怎样的人生。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8472" cy="500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42918" y="5286380"/>
            <a:ext cx="578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生活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中最不幸的是：由于您身边缺乏积极进取的人，缺少远见卓识的人，使您的人生变得平平庸庸，黯然失色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句话说得好，您是谁并不重要，重要的是你和谁在一 起。古有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孟母三迁</a:t>
            </a:r>
            <a:r>
              <a:rPr lang="en-US" sz="2000" dirty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，足以说明和谁在一起的确很重要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~1\jingyan\APPLIC~1\360se6\USERDA~1\Temp\U_1153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85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71480" y="5429256"/>
            <a:ext cx="58579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雄鹰在鸡窝里长大，就会失去飞翔的本领，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怎能博击长空，翱翔蓝天？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野狼在羊群里成长，也会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爱上羊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而丧失狼性，怎能叱咤风云，驰骋大地？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4356" y="5857884"/>
            <a:ext cx="5572164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如果，您想像雄鹰一样翱翔天空，那您就要和群鹰一起飞翔，而不要与燕为伍；</a:t>
            </a:r>
            <a:r>
              <a:rPr lang="en-US" sz="2000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en-US" sz="2000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如果，您想像野狼一样驰骋大地，那就要和野狼群一起奔跑，而不能与鹿羊同行；</a:t>
            </a:r>
            <a:endParaRPr lang="zh-CN" altLang="en-US" sz="2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42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-32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470</Words>
  <Application>Microsoft Office PowerPoint</Application>
  <PresentationFormat>全屏显示(4:3)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12</cp:revision>
  <dcterms:created xsi:type="dcterms:W3CDTF">2014-09-11T06:27:04Z</dcterms:created>
  <dcterms:modified xsi:type="dcterms:W3CDTF">2014-09-11T08:00:34Z</dcterms:modified>
</cp:coreProperties>
</file>