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02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116E-A90C-474F-85C3-3F875A3652A5}" type="datetimeFigureOut">
              <a:rPr lang="zh-CN" altLang="en-US" smtClean="0"/>
              <a:pPr/>
              <a:t>2014-8-28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ADB-FC4E-413A-95C9-6B10817F57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116E-A90C-474F-85C3-3F875A3652A5}" type="datetimeFigureOut">
              <a:rPr lang="zh-CN" altLang="en-US" smtClean="0"/>
              <a:pPr/>
              <a:t>2014-8-28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ADB-FC4E-413A-95C9-6B10817F57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116E-A90C-474F-85C3-3F875A3652A5}" type="datetimeFigureOut">
              <a:rPr lang="zh-CN" altLang="en-US" smtClean="0"/>
              <a:pPr/>
              <a:t>2014-8-28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ADB-FC4E-413A-95C9-6B10817F57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116E-A90C-474F-85C3-3F875A3652A5}" type="datetimeFigureOut">
              <a:rPr lang="zh-CN" altLang="en-US" smtClean="0"/>
              <a:pPr/>
              <a:t>2014-8-28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ADB-FC4E-413A-95C9-6B10817F57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116E-A90C-474F-85C3-3F875A3652A5}" type="datetimeFigureOut">
              <a:rPr lang="zh-CN" altLang="en-US" smtClean="0"/>
              <a:pPr/>
              <a:t>2014-8-28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ADB-FC4E-413A-95C9-6B10817F57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116E-A90C-474F-85C3-3F875A3652A5}" type="datetimeFigureOut">
              <a:rPr lang="zh-CN" altLang="en-US" smtClean="0"/>
              <a:pPr/>
              <a:t>2014-8-28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ADB-FC4E-413A-95C9-6B10817F57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116E-A90C-474F-85C3-3F875A3652A5}" type="datetimeFigureOut">
              <a:rPr lang="zh-CN" altLang="en-US" smtClean="0"/>
              <a:pPr/>
              <a:t>2014-8-28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ADB-FC4E-413A-95C9-6B10817F57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116E-A90C-474F-85C3-3F875A3652A5}" type="datetimeFigureOut">
              <a:rPr lang="zh-CN" altLang="en-US" smtClean="0"/>
              <a:pPr/>
              <a:t>2014-8-28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ADB-FC4E-413A-95C9-6B10817F57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116E-A90C-474F-85C3-3F875A3652A5}" type="datetimeFigureOut">
              <a:rPr lang="zh-CN" altLang="en-US" smtClean="0"/>
              <a:pPr/>
              <a:t>2014-8-28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ADB-FC4E-413A-95C9-6B10817F57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116E-A90C-474F-85C3-3F875A3652A5}" type="datetimeFigureOut">
              <a:rPr lang="zh-CN" altLang="en-US" smtClean="0"/>
              <a:pPr/>
              <a:t>2014-8-28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ADB-FC4E-413A-95C9-6B10817F57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116E-A90C-474F-85C3-3F875A3652A5}" type="datetimeFigureOut">
              <a:rPr lang="zh-CN" altLang="en-US" smtClean="0"/>
              <a:pPr/>
              <a:t>2014-8-28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8ADB-FC4E-413A-95C9-6B10817F57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8116E-A90C-474F-85C3-3F875A3652A5}" type="datetimeFigureOut">
              <a:rPr lang="zh-CN" altLang="en-US" smtClean="0"/>
              <a:pPr/>
              <a:t>2014-8-28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8ADB-FC4E-413A-95C9-6B10817F57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721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85794" y="7500958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方正舒体" pitchFamily="2" charset="-122"/>
                <a:ea typeface="方正舒体" pitchFamily="2" charset="-122"/>
              </a:rPr>
              <a:t>高情商和成功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方正舒体" pitchFamily="2" charset="-122"/>
                <a:ea typeface="方正舒体" pitchFamily="2" charset="-122"/>
              </a:rPr>
              <a:t>人士</a:t>
            </a:r>
            <a:endParaRPr lang="en-US" altLang="zh-CN" sz="3600" b="1" dirty="0" smtClean="0">
              <a:solidFill>
                <a:schemeClr val="accent6">
                  <a:lumMod val="50000"/>
                </a:schemeClr>
              </a:solidFill>
              <a:latin typeface="方正舒体" pitchFamily="2" charset="-122"/>
              <a:ea typeface="方正舒体" pitchFamily="2" charset="-122"/>
            </a:endParaRPr>
          </a:p>
          <a:p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方正舒体" pitchFamily="2" charset="-122"/>
                <a:ea typeface="方正舒体" pitchFamily="2" charset="-122"/>
              </a:rPr>
              <a:t>                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方正舒体" pitchFamily="2" charset="-122"/>
                <a:ea typeface="方正舒体" pitchFamily="2" charset="-122"/>
              </a:rPr>
              <a:t>不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方正舒体" pitchFamily="2" charset="-122"/>
                <a:ea typeface="方正舒体" pitchFamily="2" charset="-122"/>
              </a:rPr>
              <a:t>去做的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方正舒体" pitchFamily="2" charset="-122"/>
                <a:ea typeface="方正舒体" pitchFamily="2" charset="-122"/>
              </a:rPr>
              <a:t>9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方正舒体" pitchFamily="2" charset="-122"/>
                <a:ea typeface="方正舒体" pitchFamily="2" charset="-122"/>
              </a:rPr>
              <a:t>件事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方正舒体" pitchFamily="2" charset="-122"/>
              <a:ea typeface="方正舒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57562" y="6143636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137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9507" y="550069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121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57166" y="4590068"/>
            <a:ext cx="628654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8. 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放下怨恨 不翻旧账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由于不能忘怀往日的恩怨而产生的负面情绪实际上是一种应激反应。即便只是想一想旧怨也已经在让你的机体进入争斗的状态。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如果威胁就在眼前，你的应急反应会帮助你度过危机。但如果威胁或不快已经成为历史，而你却抓住它不放，由此产生的压力对你身体的侵害将变得越来越重，甚至给你的健康带来致命的后果。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美国埃默里大学的研究人员发现，患血压高或心脏疾病与心怀怨恨有关。放不下怨恨就等于抓住压力不放。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情商高的人明白，无论如何都不能使自己陷入怨恨的情绪。学习让自己不再怨恨他人不仅能让你当下就感觉良好，还能长久改善你的健康状况。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28934" y="421481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~1\jingyan\APPLIC~1\360se6\USERDA~1\Temp\U_4177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5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5728" y="5000628"/>
            <a:ext cx="6286544" cy="388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9. 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不说“是” 除非自己真想做出承诺</a:t>
            </a: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美国加州大学的研究显示，越难说出“不”的人，越容易受到压力、焦虑或沮丧的困扰。</a:t>
            </a: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说“不”或拒绝他人对多数人而言是个很大的挑战。然而“不”是个非常有力量的词，你不该害怕说出它。</a:t>
            </a: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当该说“不”时，高智商的人不会采用模棱两可的方式，如“我不认为我能做”或“我不确信”，他们会直截了当地说“不”来拒绝对方的要求。</a:t>
            </a: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高情商的人明白，不要事事都答应才能让自己更专注于现在的任务，从而把事情做好，实现自己的价值。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4290" y="42862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DOCUME~1\jingyan\APPLIC~1\360se6\USERDA~1\Temp\U_1799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64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1578" y="5715008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95589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~1\jingyan\APPLIC~1\360se6\USERDA~1\Temp\201198~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8604" y="1142976"/>
            <a:ext cx="407196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1.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不让他人限制自己的快乐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当你的快乐和满足感来源于自己与他人的对比时，你已经做不了让自己快乐的主。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当高情商的人对自己完成的工作感到满意时，他不会让其他人的评价或成就把自己的快乐带走。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你当然不可能对别人的评价毫无反应，但你不必把自己与别人相比较，也不必对别人的意见百分百的照单全收。这样的话，无论他人如何评判或对待你，都不会影响你对自我价值的判断，因为你的成就来自于自身，而不是外部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无论他人怎样评价你，有一件事是肯定的：你既没有别人说的那样好，也没有那么差。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28" y="85010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~1\jingyan\APPLIC~1\360se6\USERDA~1\Temp\SXRB20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6943" cy="514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2918" y="6000760"/>
            <a:ext cx="578647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宋体" pitchFamily="2" charset="-122"/>
              </a:rPr>
              <a:t>2. 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宋体" pitchFamily="2" charset="-122"/>
              </a:rPr>
              <a:t>不跟随错误的做法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高情商的人能够很快地原谅他人的错，既往不咎，从而让自己继续前行。但这不意味着他会给这个人第二次机会，使自己再次陷入他人所犯的错误中。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28" y="85010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8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57232" y="5572132"/>
            <a:ext cx="5143536" cy="242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宋体" pitchFamily="2" charset="-122"/>
              </a:rPr>
              <a:t>3. 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宋体" pitchFamily="2" charset="-122"/>
              </a:rPr>
              <a:t>不在冲突中 让自己倒下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高情商的人不会在矛盾和冲突中，让自己被情绪主宰，从而失去方向，被自己绊倒。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他们会分析自己的情绪并理智地做出选择，只在需要的时候做出明智的回应。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28" y="85010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14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14356" y="5643570"/>
            <a:ext cx="557216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宋体" pitchFamily="2" charset="-122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宋体" pitchFamily="2" charset="-122"/>
              </a:rPr>
              <a:t>不把完美作为首要目标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高情商的人不会将完美作为自己的首要目标，因为他们知道这不存在。人是难免失误的，这是人的特性。如果你将事事完美作为自己的目标，你将总是把时间花在感叹和后悔自己所做的不够完美的地方，而不会去欣赏自己已经取得的成果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90" y="478631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85728" y="4929190"/>
            <a:ext cx="635798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宋体" pitchFamily="2" charset="-122"/>
              </a:rPr>
              <a:t>5. 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宋体" pitchFamily="2" charset="-122"/>
              </a:rPr>
              <a:t>不活在过去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失败有时会侵蚀你的自信，使你不相信自己在未来能取得更好的成绩。多数情况下，失败的发生是因为你选择的目标不易被达到或存在风险。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高情商的人知道，成功取决于他如何面对失败与教训，从中获得经验，以此为新的起点，爬起来再继续向前走，直至成功。他们明白，成功绝不来自于他们对过去的叹息。任何值得人们去追求的目标都需要你承担一定的风险，你绝不该让失败打击自己的信心，从而怀疑自己取得成功的能力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当你纠缠在过去而不能走出来时，你的现在也被带入过去，使你无法迈向未来。</a:t>
            </a:r>
          </a:p>
        </p:txBody>
      </p:sp>
      <p:pic>
        <p:nvPicPr>
          <p:cNvPr id="21510" name="Picture 6" descr="c:\DOCUME~1\jingyan\APPLIC~1\360se6\USERDA~1\Temp\U_1550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75249" cy="471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86058" y="478631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1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00042" y="5000628"/>
            <a:ext cx="600079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6.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2" charset="-122"/>
                <a:ea typeface="黑体" pitchFamily="2" charset="-122"/>
                <a:cs typeface="宋体" pitchFamily="2" charset="-122"/>
              </a:rPr>
              <a:t>不纠缠于问题本身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2" charset="-122"/>
                <a:ea typeface="黑体" pitchFamily="2" charset="-122"/>
                <a:cs typeface="Times New Roman" pitchFamily="18" charset="0"/>
              </a:rPr>
              <a:t> 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你的情绪取决于你把注意力放在哪里。当你把注意力放在问题的表面如何麻烦上，你就正在给自己制造负面情绪和压力，你的能力也就不能发挥出来。当你把注意力放在如何提升自己和改善周围的环境事，你就在为自己创造积极的能量和情绪，从而增强自己的能力。</a:t>
            </a: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高情商的人不会陷入问题本身，因为他们知道当自己关注于如何找到解决方案时，他们的效率才是最高的。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6058" y="478631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~1\jingyan\APPLIC~1\360se6\USERDA~1\Temp\2_1009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4591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85728" y="4876485"/>
            <a:ext cx="628654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7. 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与爱抱怨的人 保持距离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总爱抱怨的人是负面情绪的传播者。他们总是抱怨不休，而不是去想如何解决问题。而且，他们希望别人能加入他们自怜自叹的情形，这样好让自己感觉好过一点。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人们在听到他人长时间的抱怨时，会感到压力。高智商的人懂得与爱抱怨着保持距离。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他们不是没有同情心，他们也会去听抱怨者的诉说，但不是无休止地陪伴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  <a:cs typeface="宋体" pitchFamily="2" charset="-122"/>
              </a:rPr>
              <a:t>。</a:t>
            </a:r>
            <a:endParaRPr lang="zh-CN" altLang="en-US" sz="2000" dirty="0">
              <a:latin typeface="黑体" pitchFamily="2" charset="-122"/>
              <a:ea typeface="黑体" pitchFamily="2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28934" y="421481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~1\jingyan\APPLIC~1\360se6\USERDA~1\Temp\U_2916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7356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00042" y="4929190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这就像与一名吸烟者相处，你会陪他整个下午坐在房间里吸二手烟吗？当然不会！你知道什么时候该离开。对于抱怨者，你采取的对策也应与此类同。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黑体" pitchFamily="2" charset="-122"/>
                <a:ea typeface="黑体" pitchFamily="2" charset="-122"/>
                <a:cs typeface="宋体" pitchFamily="2" charset="-122"/>
              </a:rPr>
              <a:t>一个较有效的办法是问一问发牢骚的人，下一步他想如何解决问题。对方可能会做出两种反应：一个是他主动退出谈话，因为他不想认真思考如果解决问题；另一个是他做出改变，把话题导向积极的方向，开始考虑怎样解决问题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67003" y="450056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1184</Words>
  <Application>Microsoft Office PowerPoint</Application>
  <PresentationFormat>全屏显示(4:3)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8</cp:revision>
  <dcterms:created xsi:type="dcterms:W3CDTF">2014-08-26T05:21:36Z</dcterms:created>
  <dcterms:modified xsi:type="dcterms:W3CDTF">2014-08-28T05:46:43Z</dcterms:modified>
</cp:coreProperties>
</file>