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7" r:id="rId13"/>
  </p:sldIdLst>
  <p:sldSz cx="6858000" cy="9144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601" autoAdjust="0"/>
    <p:restoredTop sz="94660"/>
  </p:normalViewPr>
  <p:slideViewPr>
    <p:cSldViewPr>
      <p:cViewPr varScale="1">
        <p:scale>
          <a:sx n="64" d="100"/>
          <a:sy n="64" d="100"/>
        </p:scale>
        <p:origin x="-255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DBC9-E628-4A3B-8F3B-E3E38D692E62}" type="datetimeFigureOut">
              <a:rPr lang="zh-CN" altLang="en-US"/>
              <a:pPr>
                <a:defRPr/>
              </a:pPr>
              <a:t>2014-08-21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68ED-226B-4217-9AAE-E2D84DAD86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17C0-F45F-4B5B-B6DC-63D5ED0ACF6A}" type="datetimeFigureOut">
              <a:rPr lang="zh-CN" altLang="en-US"/>
              <a:pPr>
                <a:defRPr/>
              </a:pPr>
              <a:t>2014-08-21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13DB0-AEFD-4FD1-9D96-FF4471AAE5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D18A-3E51-40A2-AFDB-7672BEB497EF}" type="datetimeFigureOut">
              <a:rPr lang="zh-CN" altLang="en-US"/>
              <a:pPr>
                <a:defRPr/>
              </a:pPr>
              <a:t>2014-08-21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CEC2-80DE-4CF3-BC2D-2A6B50F8D9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A56C3-699C-4045-BC55-DFE338C08F39}" type="datetimeFigureOut">
              <a:rPr lang="zh-CN" altLang="en-US"/>
              <a:pPr>
                <a:defRPr/>
              </a:pPr>
              <a:t>2014-08-21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C5CF-397C-48A0-B54C-C1D0582121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7742C-2BBA-4BDD-927A-8FCAD57B5839}" type="datetimeFigureOut">
              <a:rPr lang="zh-CN" altLang="en-US"/>
              <a:pPr>
                <a:defRPr/>
              </a:pPr>
              <a:t>2014-08-21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1D9A7-CC4E-4CE4-8658-8F36B397D7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6601-7510-4ED7-BE5A-4E9EB1680104}" type="datetimeFigureOut">
              <a:rPr lang="zh-CN" altLang="en-US"/>
              <a:pPr>
                <a:defRPr/>
              </a:pPr>
              <a:t>2014-08-21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3AFB2-4AB6-4087-B770-E15A74392A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84A9-CEEB-4CC0-B034-8D875780DDA2}" type="datetimeFigureOut">
              <a:rPr lang="zh-CN" altLang="en-US"/>
              <a:pPr>
                <a:defRPr/>
              </a:pPr>
              <a:t>2014-08-21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9925-46C1-41E3-B68D-28C9225A7E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08E9-4571-4C22-B410-6C82A7160425}" type="datetimeFigureOut">
              <a:rPr lang="zh-CN" altLang="en-US"/>
              <a:pPr>
                <a:defRPr/>
              </a:pPr>
              <a:t>2014-08-21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68578-3DB5-47DA-A03F-942BA24B7D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82BA-D0A2-43FD-8C5F-43B597CEEC77}" type="datetimeFigureOut">
              <a:rPr lang="zh-CN" altLang="en-US"/>
              <a:pPr>
                <a:defRPr/>
              </a:pPr>
              <a:t>2014-08-21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09AC9-B9F5-4881-80FA-49CBFAFA9A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E60F-22EB-4E61-BA48-C4E30EC1D16F}" type="datetimeFigureOut">
              <a:rPr lang="zh-CN" altLang="en-US"/>
              <a:pPr>
                <a:defRPr/>
              </a:pPr>
              <a:t>2014-08-21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5EE90-60E5-4547-B023-CC1CA6C795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12E8F-3F93-461A-B3EA-CF1657B7BB1C}" type="datetimeFigureOut">
              <a:rPr lang="zh-CN" altLang="en-US"/>
              <a:pPr>
                <a:defRPr/>
              </a:pPr>
              <a:t>2014-08-21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C3BA-1937-4C49-9A8C-B568F69F5E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9F3728-EE5F-4A2E-844C-8B5504F057F1}" type="datetimeFigureOut">
              <a:rPr lang="zh-CN" altLang="en-US"/>
              <a:pPr>
                <a:defRPr/>
              </a:pPr>
              <a:t>2014-08-21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4A32ECF-87BB-44BA-89AC-882C62E40A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857488"/>
            <a:ext cx="6871443" cy="628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04" y="526538"/>
            <a:ext cx="5929354" cy="204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28" y="7929586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136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7003" y="292892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00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60"/>
            <a:ext cx="6858000" cy="3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95589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14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42"/>
            <a:ext cx="6858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54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95589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src.baidu.com/forum/pic/item/be537e637d48305ebba16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0"/>
            <a:ext cx="6858000" cy="5643570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71546" y="1071538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95589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995589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5868" cy="600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00760"/>
            <a:ext cx="6858001" cy="3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95589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63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8"/>
            <a:ext cx="6858000" cy="27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95589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621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74"/>
            <a:ext cx="6858000" cy="292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95589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614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74"/>
            <a:ext cx="6858000" cy="292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95589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5137" cy="63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7950"/>
            <a:ext cx="6858000" cy="27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95589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0"/>
            <a:ext cx="6858000" cy="3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600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95589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00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72198"/>
            <a:ext cx="6858001" cy="30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95589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407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140725</Template>
  <TotalTime>47</TotalTime>
  <Words>57</Words>
  <Application>Microsoft Office PowerPoint</Application>
  <PresentationFormat>全屏显示(4:3)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140725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aaa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8</cp:revision>
  <dcterms:created xsi:type="dcterms:W3CDTF">2014-07-31T02:51:17Z</dcterms:created>
  <dcterms:modified xsi:type="dcterms:W3CDTF">2014-08-21T08:28:05Z</dcterms:modified>
</cp:coreProperties>
</file>