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58" r:id="rId9"/>
    <p:sldId id="265" r:id="rId10"/>
    <p:sldId id="267" r:id="rId11"/>
    <p:sldId id="269" r:id="rId12"/>
    <p:sldId id="270" r:id="rId13"/>
    <p:sldId id="268" r:id="rId14"/>
    <p:sldId id="271" r:id="rId15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20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E8AC-1CFB-4095-B7AB-CEFE86E26C5F}" type="datetimeFigureOut">
              <a:rPr lang="zh-CN" altLang="en-US" smtClean="0"/>
              <a:pPr/>
              <a:t>2014-08-15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9CA0-EB3E-466D-AA9E-F97A4660E9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E8AC-1CFB-4095-B7AB-CEFE86E26C5F}" type="datetimeFigureOut">
              <a:rPr lang="zh-CN" altLang="en-US" smtClean="0"/>
              <a:pPr/>
              <a:t>2014-08-15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9CA0-EB3E-466D-AA9E-F97A4660E9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E8AC-1CFB-4095-B7AB-CEFE86E26C5F}" type="datetimeFigureOut">
              <a:rPr lang="zh-CN" altLang="en-US" smtClean="0"/>
              <a:pPr/>
              <a:t>2014-08-15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9CA0-EB3E-466D-AA9E-F97A4660E9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E8AC-1CFB-4095-B7AB-CEFE86E26C5F}" type="datetimeFigureOut">
              <a:rPr lang="zh-CN" altLang="en-US" smtClean="0"/>
              <a:pPr/>
              <a:t>2014-08-15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9CA0-EB3E-466D-AA9E-F97A4660E9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E8AC-1CFB-4095-B7AB-CEFE86E26C5F}" type="datetimeFigureOut">
              <a:rPr lang="zh-CN" altLang="en-US" smtClean="0"/>
              <a:pPr/>
              <a:t>2014-08-15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9CA0-EB3E-466D-AA9E-F97A4660E9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E8AC-1CFB-4095-B7AB-CEFE86E26C5F}" type="datetimeFigureOut">
              <a:rPr lang="zh-CN" altLang="en-US" smtClean="0"/>
              <a:pPr/>
              <a:t>2014-08-15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9CA0-EB3E-466D-AA9E-F97A4660E9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E8AC-1CFB-4095-B7AB-CEFE86E26C5F}" type="datetimeFigureOut">
              <a:rPr lang="zh-CN" altLang="en-US" smtClean="0"/>
              <a:pPr/>
              <a:t>2014-08-15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9CA0-EB3E-466D-AA9E-F97A4660E9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E8AC-1CFB-4095-B7AB-CEFE86E26C5F}" type="datetimeFigureOut">
              <a:rPr lang="zh-CN" altLang="en-US" smtClean="0"/>
              <a:pPr/>
              <a:t>2014-08-15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9CA0-EB3E-466D-AA9E-F97A4660E9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E8AC-1CFB-4095-B7AB-CEFE86E26C5F}" type="datetimeFigureOut">
              <a:rPr lang="zh-CN" altLang="en-US" smtClean="0"/>
              <a:pPr/>
              <a:t>2014-08-15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9CA0-EB3E-466D-AA9E-F97A4660E9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E8AC-1CFB-4095-B7AB-CEFE86E26C5F}" type="datetimeFigureOut">
              <a:rPr lang="zh-CN" altLang="en-US" smtClean="0"/>
              <a:pPr/>
              <a:t>2014-08-15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9CA0-EB3E-466D-AA9E-F97A4660E9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E8AC-1CFB-4095-B7AB-CEFE86E26C5F}" type="datetimeFigureOut">
              <a:rPr lang="zh-CN" altLang="en-US" smtClean="0"/>
              <a:pPr/>
              <a:t>2014-08-15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9CA0-EB3E-466D-AA9E-F97A4660E9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AE8AC-1CFB-4095-B7AB-CEFE86E26C5F}" type="datetimeFigureOut">
              <a:rPr lang="zh-CN" altLang="en-US" smtClean="0"/>
              <a:pPr/>
              <a:t>2014-08-15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A9CA0-EB3E-466D-AA9E-F97A4660E9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80764" cy="6215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780" y="6643702"/>
            <a:ext cx="649093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143248" y="8643966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4282" y="4857752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b="1" dirty="0" smtClean="0">
                <a:solidFill>
                  <a:schemeClr val="accent1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135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61189" cy="6429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71480" y="6572264"/>
            <a:ext cx="5786478" cy="2255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种树的人笑了，他说：种树不是种菜或种稻子，种树是百年的基业不像青菜几个星期就可以收成，所以树木自己要学会在土里找水源。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143248" y="8643966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139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604" y="6407080"/>
            <a:ext cx="5929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我浇水只是模仿老天下雨，老天下雨是算不准的，它几天下一次？上午或下午？一次下多少？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如果无法在这不确定中汲水生长，树苗自然就枯萎了。但是在不确定中找到水源拼命扎根，长成百年的大树就不成问题了。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143248" y="8643966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963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042" y="6357950"/>
            <a:ext cx="5929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种树人语重心长地说：如果我每天都来浇水，每天定时浇一定的量，树苗就会养成依赖的心，根就会浮在表上无法深入地下，一旦我停止浇水，树苗会枯萎得更多，即使幸而存活的树苗，遇到狂风暴雨也会一吹就倒。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143248" y="8643966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1" cy="6072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604" y="6335642"/>
            <a:ext cx="6072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他的一番话使我非常感动，不只是树，人也是一样，在不确定中生活 ，能比较经得起 生活的考验，会锻炼出一颗独立自主的心。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在不确定中，深化了对环境的感受与情感的感知，就能学会把很少的养分转化为巨大的能量，努力生长。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143248" y="8643966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426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71480" y="6786578"/>
            <a:ext cx="5715040" cy="1701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现在窗前的桃花心木苗已经长得与屋顶一般高，是那么优雅自在，显示出勃勃生机。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种树人不再来了，桃花心木也不会枯萎了。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00108" y="1714488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143248" y="8643966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64571" cy="6643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85794" y="7143768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乡下老家屋旁有一块非常大的空地，租给人家种桃花心木的树苗。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143248" y="8643966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8001" cy="635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042" y="6715140"/>
            <a:ext cx="5715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桃花心木是一种特别的树，树形优美，高大而笔直，从前老家林场种了许多，已长成几丈高的一片树林，所以当我看到桃花心木仅及膝盖的树苗，有点难以相信自己的眼睛。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143248" y="8643966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643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14356" y="6996342"/>
            <a:ext cx="5500726" cy="114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种桃花心木苗的是一个个子很高的人，他弯腰种树的时候，感觉就像插秧一样。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143248" y="8643966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86391" cy="6500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042" y="6572264"/>
            <a:ext cx="5929354" cy="2255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树苗种下以后，他常来浇水，奇怪的是他来的并没有规律，有时隔三天，有时隔五天，有时十几天才来一次，浇水的量也不一定，有时浇得多，有时浇得少。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143248" y="607219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82148" cy="6643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7166" y="6858016"/>
            <a:ext cx="6000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我住在乡下时，天天都会在桃花心木苗旁的小路上散步，种树苗的人偶尔会来家里喝茶，他有时早上来，有时下午来，时间也不一定。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143248" y="8643966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634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042" y="6929454"/>
            <a:ext cx="5929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我越来越奇怪，更奇怪的是，桃花心木苗有时莫名奇妙地枯萎了，所以他来的时候总会带几株树苗来补种。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143248" y="8643966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072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604" y="6429388"/>
            <a:ext cx="6000792" cy="2255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我起先以为他太懒，有时隔那么 久才给树浇水，但是懒人怎么知道有几棵树会枯萎呢？后来我以为他太忙，才会做什么事都不按规律，但是忙人怎么可能做事那么从从容容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?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143248" y="8643966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76062" cy="6215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604" y="6429388"/>
            <a:ext cx="6072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我忍不住问他，到底应该什么时间来？多久浇一次水？桃花心木为什么无缘无故会枯萎？如果你每天来浇水，桃花心木苗该不会枯萎吧？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143248" y="8643966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653</Words>
  <Application>Microsoft Office PowerPoint</Application>
  <PresentationFormat>全屏显示(4:3)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22</cp:revision>
  <dcterms:created xsi:type="dcterms:W3CDTF">2014-07-23T06:54:50Z</dcterms:created>
  <dcterms:modified xsi:type="dcterms:W3CDTF">2014-08-15T00:53:14Z</dcterms:modified>
</cp:coreProperties>
</file>