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2014-7-31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2014-7-31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2014-7-31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2014-7-31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2014-7-31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2014-7-31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2014-7-31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2014-7-31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2014-7-31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2014-7-31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2014-7-31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2014-7-31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20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715008" y="3214544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133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85065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928662" y="1000108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怪不得爱因斯坦在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我的世界观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里说到：“我们这些终有一死的凡人是如此奇特。我们每个人都只在这世界做短暂的停留，却从不知停留的目的，尽管有时会自认为领会了人生的真谛。无需更深的思考，一个人从日常生活可知，我们是为了他人而存在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001056" cy="306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785786" y="3857628"/>
            <a:ext cx="7786742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首先，为了那些亲近的人活着，因为我们的幸福完全有赖于他们的欢笑和福祉。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其次，为了众多陌生的人活着，因为他们的命运牵动我们的同情心，把我们和他们联系在一起。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每天我都无数次提醒自己，我内在和外在的生命倚赖他人的劳动，那些活着和死去的人们的劳动。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85011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785786" y="714356"/>
            <a:ext cx="750099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因此，我必须发挥自己的努力，做出与我已经得到和正在得到的一样多的贡献。简朴的生活对我有强烈的吸引力。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4348" y="5072074"/>
            <a:ext cx="778674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我常常因意识到过分占有了同胞们的劳动而感到压力。我认为阶级差别是不公正的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终究还是凭借暴力维持。我还认为简单低调的生活对所有人都有益，无论在物质上还是精神上。”</a:t>
            </a: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215370" cy="2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785786" y="714356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伟人的伟大之处，在于他们看到的东西，或许我们也能看到，但无法深刻的体会得到。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85786" y="4714884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虽然我们作为平凡人默默的生活着，似乎与世界没有关系，但我们无时无刻不与世界联系着，看看周围的物品，哪个不是别人生产出来的呢？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不能说打扫卫生的清洁工就不如设计苹果手机的乔布斯，人的能力有大小，对社会的贡献也不尽相同，没有必要求全责备。</a:t>
            </a: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358246" cy="337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785786" y="4214818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夫子曰：“君子和而不同，小人同而不和”，</a:t>
            </a:r>
            <a:endParaRPr lang="en-US" altLang="zh-CN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我们不必要求人人都成为乔布斯，需要尊重人的不同，哪怕庸庸碌碌什么也不干，只要没有影响社会的进步也是一种贡献，前提是不要影响他人，不阻碍社会发展，在自己的能力基础上贡献点自己的力量。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" y="2964636"/>
            <a:ext cx="9138320" cy="3893364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14546" y="642918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44" y="307181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786057"/>
            <a:ext cx="8733990" cy="393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857224" y="785794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很难想象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在取经路上，如果没有猪八戒将是这样一幅场景。凭借唐僧、孙悟空、沙僧三人的能力，取经成功丝毫没有问题，但途中会少很多乐趣，九九八十一难里看到的只是一部不断与妖魔鬼怪的斗争史。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8596" y="6143644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5"/>
            <a:ext cx="8501122" cy="304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785786" y="571480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愣是八戒同志牺牲自己的长相将艰难的取经过程，润滑成耐看的喜剧。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在有趣这点上，他是功不可没的，尽管很多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关键时候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他都掉链子。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7224" y="5214950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在唐僧四人的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管理模型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里面，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唐僧代表着目标和信念，并对规则和秩序严格的捍卫，比如不近女色，不许杀生；</a:t>
            </a:r>
            <a:endParaRPr lang="zh-CN" altLang="en-US" sz="20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954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642910" y="3857628"/>
            <a:ext cx="8001056" cy="2466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孙悟空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代表着超强的问题处理能力，甚至胜过唐僧，但他不安分，爱挑事，是个刺头，取经并非信仰，只是自己要履行五指山下的承诺；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猪八戒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不多说，缺点很多，但让整个组织变得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协调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沙僧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代表务实勤劳，默默无闻，老实本分。</a:t>
            </a:r>
            <a:endParaRPr lang="zh-CN" altLang="en-US" sz="20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215370" cy="31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785786" y="505406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四人黄金组合让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西游记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这部电视剧百看不厌，也让我们对一个组织的架构，对整个社会有了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更深入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的认识。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910" y="5143512"/>
            <a:ext cx="76438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很多人都希望自己成为领导，有什么事可以让徒弟们去做，自己安心的当大爷，殊不知领导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对信仰，对目标的坚定，始终如一的将团队带向前方，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一般人没有这样的能力和思想认识，</a:t>
            </a: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9"/>
            <a:ext cx="79296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857224" y="642918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更重要的是你不知道怎么念经才能让徒弟们头痛，也就是不知道如何驾驭下手。当然还是没有达到那个水准。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57224" y="5072074"/>
            <a:ext cx="735811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其实每个人都有自己适合的角色和能力，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如果非要舍弃自己的优势，追求那些自己本不在行的东西，就有点舍本逐末的意味了。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3582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857224" y="3879866"/>
            <a:ext cx="7500990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尽管猪八戒被称为猪悟（无）能，现实生活中都会瞧不起他，但他给人带来乐趣，至少不那么虚伪，有时显示出来的懒惰，好色，好吃懒做，喊散伙的总是他，但欢笑声过后就原谅了他。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生活中我们应当感谢那些给我们带来欢乐的人。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每个人的角色和分工不同，自然要求也不一样。</a:t>
            </a:r>
            <a:endParaRPr lang="zh-CN" altLang="en-US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8143932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74991" y="794903"/>
            <a:ext cx="8068975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偌大的社会就是这样，说得不好听，叫林子大了，什么鸟都有。但不意味着鸟有高低贵贱之分，轻易的瞧不起只能显示自己认识上的缺陷。以前自视读书较多，陷入自己的精神世界无法自拔，茫然四顾总觉得唯我独尊，看不起别人庸俗的生活方式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8662" y="5500702"/>
            <a:ext cx="71438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如今想想，说不定别人也在心里骂你傻子。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每个人都有自己的生活方式，试着理解和尊重，而不是嗤之以鼻。</a:t>
            </a:r>
            <a:endParaRPr lang="zh-CN" altLang="en-US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84436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71472" y="661412"/>
            <a:ext cx="778674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随着社会分工越来越细，当今时代少有达芬奇式的全才。每一个人都有自己的专业领域，隔行如隔山，可能所谓的专家也就是你不懂他的领域，他懂得比你多而已，当然在某些方面你也会比别人厉害。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8662" y="5143512"/>
            <a:ext cx="75724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这样社会分工的格局，导致我们也已经不可能凭借一个人的力量做成什么大事，必须依靠群体和组织的力量。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社会是一个有机的整体，某种程度上我们是彼此依靠的。</a:t>
            </a:r>
            <a:endParaRPr lang="zh-CN" altLang="en-US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0694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1074</Words>
  <Application>Microsoft Office PowerPoint</Application>
  <PresentationFormat>全屏显示(4:3)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朱雯瑜</dc:creator>
  <cp:lastModifiedBy>jingyan</cp:lastModifiedBy>
  <cp:revision>19</cp:revision>
  <dcterms:created xsi:type="dcterms:W3CDTF">2014-07-10T05:27:34Z</dcterms:created>
  <dcterms:modified xsi:type="dcterms:W3CDTF">2014-07-31T06:49:17Z</dcterms:modified>
</cp:coreProperties>
</file>