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7" r:id="rId17"/>
    <p:sldId id="289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996" autoAdjust="0"/>
    <p:restoredTop sz="94660"/>
  </p:normalViewPr>
  <p:slideViewPr>
    <p:cSldViewPr>
      <p:cViewPr varScale="1">
        <p:scale>
          <a:sx n="85" d="100"/>
          <a:sy n="85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0021-482C-4397-9072-9147D49D59C1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C2937-00D2-48A0-9233-0188B53D4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3DBE2-441B-4B49-9C29-443002CF21EA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93F2-BCF5-4405-9709-39E4F55592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066B-B6D2-41E4-AB0D-6886AC87B1B6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7794-EBF3-4BD3-8CDE-A5A5EBC308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6DF4-47CC-4E90-9A5B-DCD99F77AA50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FED3-96B3-4469-9D90-01C13A00A2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9556-3455-4F16-B7E7-92C134BBF46F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B1E9-5780-401F-B244-6120E8F9FF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11C4-7ADA-4CE5-8264-B8640806BE89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435E-1785-4355-8B34-1EFBA5FB1F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9FAF-8A0D-4BE0-9384-1C0D85CEAF4F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D6E0-C654-437C-A186-F536AF1110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2D0F-71D2-4B75-A2B4-57A8D8F1EE62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ECDF-F188-4922-872B-46C9DC654B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EE75-C1C8-49F3-93E1-9F1C316C97F8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1F662-C44E-4CF0-94D3-5AB6FA7ED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5D0A-2EE5-4F17-AED6-AFC782E69A44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9B44-D329-41CE-9818-3E55A92C87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4900-4A26-4701-9872-9CED4ABC0B21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0E3B7-E1AE-45BC-AE2F-B818AFD12B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FE4553-F3BA-4703-B96A-083FCCB9FEC0}" type="datetimeFigureOut">
              <a:rPr lang="zh-CN" altLang="en-US"/>
              <a:pPr>
                <a:defRPr/>
              </a:pPr>
              <a:t>2014-07-25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5F97C0B-22E0-41BD-BD7D-521970AE81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857232"/>
            <a:ext cx="271464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5715016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132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http://tupian.hbrc.com/qqjia/0/42/4273_1369995006527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685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500694" y="1142984"/>
            <a:ext cx="3143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　     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微软企业文化的一个精髓是员工要自己找事做。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每一个员工都要充分发挥自己的主动性，既要有很强的责任感，同时也要有激情。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        简单地说，微软的工作方式就是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“给你一个抽象的任务，要你具体地完成”。</a:t>
            </a:r>
            <a:endParaRPr lang="en-US" altLang="zh-CN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5.imgtn.bdimg.com/it/u=4135342289,817041142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0034" y="857232"/>
            <a:ext cx="3214710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对于这一点，微软中国研发中心的桌面应用部经理毛永刚深有体会。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500"/>
              </a:lnSpc>
            </a:pP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1997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年他刚被招进微软时负责做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word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，当时他只有一个大概的了解，没有人告诉他该怎么做，该用什么工具。他和美国总部沟通，得到的答复是一切都要靠自己去做。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这样，员工才能发挥最大的主动性，设计出最令人满意的产品。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5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最后，毛永刚通过自己的努力，出色地完成了公司交给他的任务。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428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hercity.com/upfiles/2011/10/20111027112621164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643570" y="857232"/>
            <a:ext cx="321471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然而，现实生活中，又有多少人在自己的工作岗位上积极进取呢？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坦率地说，现在许多年轻人，大多数情况下是茫然的。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其实，“工作”是一个包含诸如智慧、热情、信仰、想象和创造力的词汇。</a:t>
            </a:r>
            <a:endParaRPr lang="en-US" altLang="zh-CN" sz="20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没有人会告诉你需要做的事，这都要靠你主动思考。</a:t>
            </a:r>
            <a:endParaRPr lang="en-US" altLang="zh-CN" sz="2000" b="1" dirty="0" smtClean="0">
              <a:solidFill>
                <a:schemeClr val="accent1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3.imgtn.bdimg.com/it/u=864433273,3883604814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8596" y="1785926"/>
            <a:ext cx="2857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在自动自发工作的背后，需要你付出比别人多得多的智慧、热情、责任。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当你清楚地了解了企业的发展规划和你的工作职责，你就能预知该做些什么，然后马上行动，不需要老板吩咐。</a:t>
            </a:r>
          </a:p>
          <a:p>
            <a:pPr>
              <a:lnSpc>
                <a:spcPct val="150000"/>
              </a:lnSpc>
            </a:pP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628652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sjz.edulife.com.cn/upload/pic/201306/04158215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5921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786446" y="1500174"/>
            <a:ext cx="2928958" cy="420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我们应该明白，那些每天早出晚归的人不一定是认真工作的人，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那些每天忙忙碌碌的人不一定是优秀地完成了工作的人，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那些每天按时打卡、准时上下班的人不一定是尽职尽责的人。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mg.yiyuanyi.org/article_pic/2009-09-30/1254292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0"/>
            <a:ext cx="5214942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28596" y="1357298"/>
            <a:ext cx="2857520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对他们来说，工作仅仅是一种简单的交易，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对每一家企业和每一个老板而言，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他们需要的决不是那种仅仅循规蹈矩，却缺乏热情和责任感，不能够积极主动、自动自发工作的员工。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628652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img1.imgtn.bdimg.com/it/u=2821130412,46849099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22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143636" y="1428736"/>
            <a:ext cx="257176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　当你明白这样的道理以后，请主动去做你要做的事情吧！不要等你的老板和上司来安排你的工作，自己的生命自己做主，当你全力以赴地做好你的工作的时候，你将得到最高的回报。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img3.imgtn.bdimg.com/it/u=1227678629,582237088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43240" y="171448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286512" y="1214422"/>
            <a:ext cx="27146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公司里总有一些人经常闲着无事可干，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领导走过去询问原因，他就说：“您安排的事情做完了，没事啦。”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这样的人每个公司都存在，他们认为，做完老板安排的事情就很不错了。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然而，在企业里，虽然听命行事相当重要，但是个人主动进取的精神更重要。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/>
            </a:r>
            <a:b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</a:b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6357950" y="1714488"/>
            <a:ext cx="2286016" cy="374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在新经济时代，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昔日那种“听命行事”的员工已经失去竞争优势了，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今天企业欣赏的是那种不必老板交代，就自动自发去工作的人。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://img5.imgtn.bdimg.com/it/u=2452778513,949269738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5429256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000108"/>
            <a:ext cx="307183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闻名世界的美国钢铁大王卡耐基说：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“有两种人注定一事无成，一种是除非别人要他去做，否则绝不会主动做事的人；另外一种人则是即使别人要他做，他也做不好事情的人。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那些不需要别人催促，就会主动去做应该做的事，而且不会半途而废的人必定成功，这种人懂得要求自己多努力一点多付出一点，而且比别人预期的还要多。”</a:t>
            </a:r>
            <a:endParaRPr lang="zh-CN" alt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taopic.com/uploads/allimg/120619/188824-1206191126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683315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572132" y="642918"/>
            <a:ext cx="3143272" cy="599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著名职业经理人卫哲刚进入职场时，曾有一段佳话。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1992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年，当卫哲还在上海外国语大学就读的时候，他曾到万国证券勤工俭学。他翻译的一份年报得到了万国总裁管金生的肯定，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管金生表示一定要见见这个年轻人。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就是这次见面，让卫哲成为了“中国证券之父”管金生的秘书。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429256" y="928670"/>
            <a:ext cx="3357586" cy="5441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与一般秘书不同的是，卫哲工作时非常主动积极，想老板之所想，急老板之所急。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刚开始管金生只是让卫哲翻译年报，剪剪报纸，这些事情对于一般人来说是小事，但是卫哲却把它当成大事，做足了工夫。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卫哲十分留心在那么多的剪报中哪些是老板看过的，然后进行引导。</a:t>
            </a:r>
            <a:endParaRPr lang="en-US" altLang="zh-CN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这些事情，老板没有要求他这么做。到后来，管金生不看剪报中午就吃不下饭。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00034" y="928670"/>
            <a:ext cx="3071834" cy="472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作为秘书，卫哲要做给老板端茶倒水这样的小事，他也琢磨出很多技巧。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比如开会时，什么时候去倒茶水，才不会打断老板讲话的激情；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什么时候光倒水不加茶叶，什么时候该带着茶叶进去；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ts val="28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老板有抽烟的习惯，什么时候打火机里的油没了该换个打火机，卫哲都把握得很有分寸。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20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572132" y="1500174"/>
            <a:ext cx="292895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经过一段时间的观察，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管金生认识到，如果再让卫哲做复印、倒水、剪报等事情，就是屈才。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于是，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24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岁的卫哲出任上海万国证券公司资产管理总部的副总经理，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成为当时国内证券界最年轻的副总。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72132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imgtn.bdimg.com/it/u=4110700895,2913275484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0034" y="1643050"/>
            <a:ext cx="328614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　　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千万不要认为只要准时上下班、不迟到、不早退就是尽职尽责了，就可以心安理得地去领工资了。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工作需要的是一种自动自发的精神，</a:t>
            </a:r>
            <a:r>
              <a:rPr lang="zh-CN" altLang="en-US" sz="2000" b="1" dirty="0" smtClean="0">
                <a:latin typeface="华文楷体" pitchFamily="2" charset="-122"/>
                <a:ea typeface="华文楷体" pitchFamily="2" charset="-122"/>
              </a:rPr>
              <a:t>自动自发工作的员工，将获得工作所给予的更多的奖赏。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8596" y="635795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不要等老板来安排你的工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不要等老板来安排你的工作</Template>
  <TotalTime>145</TotalTime>
  <Words>922</Words>
  <Application>Microsoft Office PowerPoint</Application>
  <PresentationFormat>全屏显示(4:3)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不要等老板来安排你的工作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16</cp:revision>
  <dcterms:created xsi:type="dcterms:W3CDTF">2014-07-03T05:56:32Z</dcterms:created>
  <dcterms:modified xsi:type="dcterms:W3CDTF">2014-07-25T00:49:33Z</dcterms:modified>
</cp:coreProperties>
</file>