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5" r:id="rId4"/>
    <p:sldId id="264" r:id="rId5"/>
    <p:sldId id="263" r:id="rId6"/>
    <p:sldId id="262" r:id="rId7"/>
    <p:sldId id="266" r:id="rId8"/>
    <p:sldId id="261" r:id="rId9"/>
    <p:sldId id="267" r:id="rId10"/>
    <p:sldId id="260" r:id="rId11"/>
    <p:sldId id="268" r:id="rId12"/>
    <p:sldId id="259" r:id="rId13"/>
    <p:sldId id="258" r:id="rId14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5B26-5F24-4D0D-954E-117C7F15D750}" type="datetimeFigureOut">
              <a:rPr lang="zh-CN" altLang="en-US" smtClean="0"/>
              <a:pPr/>
              <a:t>2014-07-18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51E7-ADE0-46E1-BC38-DF5F4E005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5B26-5F24-4D0D-954E-117C7F15D750}" type="datetimeFigureOut">
              <a:rPr lang="zh-CN" altLang="en-US" smtClean="0"/>
              <a:pPr/>
              <a:t>2014-07-18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51E7-ADE0-46E1-BC38-DF5F4E005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5B26-5F24-4D0D-954E-117C7F15D750}" type="datetimeFigureOut">
              <a:rPr lang="zh-CN" altLang="en-US" smtClean="0"/>
              <a:pPr/>
              <a:t>2014-07-18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51E7-ADE0-46E1-BC38-DF5F4E005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5B26-5F24-4D0D-954E-117C7F15D750}" type="datetimeFigureOut">
              <a:rPr lang="zh-CN" altLang="en-US" smtClean="0"/>
              <a:pPr/>
              <a:t>2014-07-18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51E7-ADE0-46E1-BC38-DF5F4E005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5B26-5F24-4D0D-954E-117C7F15D750}" type="datetimeFigureOut">
              <a:rPr lang="zh-CN" altLang="en-US" smtClean="0"/>
              <a:pPr/>
              <a:t>2014-07-18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51E7-ADE0-46E1-BC38-DF5F4E005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5B26-5F24-4D0D-954E-117C7F15D750}" type="datetimeFigureOut">
              <a:rPr lang="zh-CN" altLang="en-US" smtClean="0"/>
              <a:pPr/>
              <a:t>2014-07-18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51E7-ADE0-46E1-BC38-DF5F4E005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5B26-5F24-4D0D-954E-117C7F15D750}" type="datetimeFigureOut">
              <a:rPr lang="zh-CN" altLang="en-US" smtClean="0"/>
              <a:pPr/>
              <a:t>2014-07-18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51E7-ADE0-46E1-BC38-DF5F4E005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5B26-5F24-4D0D-954E-117C7F15D750}" type="datetimeFigureOut">
              <a:rPr lang="zh-CN" altLang="en-US" smtClean="0"/>
              <a:pPr/>
              <a:t>2014-07-18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51E7-ADE0-46E1-BC38-DF5F4E005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5B26-5F24-4D0D-954E-117C7F15D750}" type="datetimeFigureOut">
              <a:rPr lang="zh-CN" altLang="en-US" smtClean="0"/>
              <a:pPr/>
              <a:t>2014-07-18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51E7-ADE0-46E1-BC38-DF5F4E005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5B26-5F24-4D0D-954E-117C7F15D750}" type="datetimeFigureOut">
              <a:rPr lang="zh-CN" altLang="en-US" smtClean="0"/>
              <a:pPr/>
              <a:t>2014-07-18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51E7-ADE0-46E1-BC38-DF5F4E005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5B26-5F24-4D0D-954E-117C7F15D750}" type="datetimeFigureOut">
              <a:rPr lang="zh-CN" altLang="en-US" smtClean="0"/>
              <a:pPr/>
              <a:t>2014-07-18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51E7-ADE0-46E1-BC38-DF5F4E005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5B26-5F24-4D0D-954E-117C7F15D750}" type="datetimeFigureOut">
              <a:rPr lang="zh-CN" altLang="en-US" smtClean="0"/>
              <a:pPr/>
              <a:t>2014-07-18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51E7-ADE0-46E1-BC38-DF5F4E0052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7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57496" y="871540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8604" y="121441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131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8" y="357158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099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02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166" y="3571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0627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02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166" y="3571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6858001" cy="912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02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166" y="3571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02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8604" y="821533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1546" y="1285852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02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57166" y="3571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02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166" y="3571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02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166" y="3571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02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166" y="3571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02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166" y="3571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02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166" y="3571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3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02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166" y="3571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602" y="71406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166" y="35715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59</Words>
  <Application>Microsoft Office PowerPoint</Application>
  <PresentationFormat>全屏显示(4:3)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4</cp:revision>
  <dcterms:created xsi:type="dcterms:W3CDTF">2014-05-27T05:14:30Z</dcterms:created>
  <dcterms:modified xsi:type="dcterms:W3CDTF">2014-07-18T01:29:44Z</dcterms:modified>
</cp:coreProperties>
</file>