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B7B0E-10AC-49F0-8B30-B32C8BDD38AC}" type="datetimeFigureOut">
              <a:rPr lang="zh-CN" altLang="en-US" smtClean="0"/>
              <a:pPr/>
              <a:t>2014-07-10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C087-E7F5-4546-825C-81569B139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4.7mo.cc/channelnews/20140702/2014070210490253b3731eb3cdc2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3" cy="54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5248833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你好</a:t>
            </a:r>
            <a:r>
              <a:rPr lang="en-US" altLang="zh-CN" sz="8000" b="1" dirty="0">
                <a:solidFill>
                  <a:schemeClr val="accent2"/>
                </a:solidFill>
                <a:latin typeface="+mj-ea"/>
                <a:ea typeface="+mj-ea"/>
              </a:rPr>
              <a:t>,</a:t>
            </a:r>
            <a:r>
              <a:rPr lang="zh-CN" altLang="en-US" sz="8000" b="1" dirty="0" smtClean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下半年</a:t>
            </a:r>
            <a:r>
              <a:rPr lang="en-US" altLang="zh-CN" sz="8000" b="1" dirty="0" smtClean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!</a:t>
            </a:r>
            <a:endParaRPr lang="zh-CN" altLang="en-US" sz="8000" b="1" dirty="0">
              <a:solidFill>
                <a:schemeClr val="accent2"/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158" y="428625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130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500063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72074"/>
            <a:ext cx="78581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六、早起</a:t>
            </a:r>
            <a:r>
              <a:rPr lang="en-US" altLang="zh-CN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15-30</a:t>
            </a: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分钟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一日之计在于晨，每天早起一点，给自己和家人做一份早餐，同时也会养成早睡的好习惯。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42913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218055"/>
            <a:ext cx="7929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七、列一个坏习惯清单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个月可以养成一个好习惯，也可以摒除一个坏习惯。先选择几个小“恶习”，坚持改掉，然后循序渐进。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064167"/>
            <a:ext cx="75724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八、参加学习和</a:t>
            </a:r>
            <a:r>
              <a:rPr lang="zh-CN" altLang="en-US" sz="2800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培训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参加一切可能参与的培训，强大时要谦卑的学，成长时要拼命的学。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14546" y="385762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6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286388"/>
            <a:ext cx="778674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时间在指缝见不经意地流走，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2014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年有一半已经离我们而去了。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今天，给自己一个新的起点，请相信：现在的你什么位置不重要，重要的是前进的方向。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715016"/>
            <a:ext cx="7429552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看似很多事足以把你打倒，但真正能打倒你的只有你自己，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不要失去希望，你永远不知道明天会有怎样的惊喜！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500063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00100" y="5572140"/>
            <a:ext cx="750099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不管你之前是观望者还是行动派，进入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月，已经开启“下半年”模式。让梦想面对接下来的每一天，让最好的自己全力奔跑。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78632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5340187"/>
            <a:ext cx="6715172" cy="10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一、列一个梦想清单</a:t>
            </a:r>
            <a:endParaRPr lang="en-US" altLang="zh-CN" sz="2800" dirty="0" smtClean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把每一个梦想都细化在纸上，一步步实现计划，一寸寸接近梦想。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71488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423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074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二、列一个书单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阅读可以洗涤自己的心灵，每天给自己留出一些时间阅读，或者和小伙伴组织一个读书会。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57200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275234"/>
            <a:ext cx="75009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三、制定一个运动计划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每天锻炼半小时，就能保持身体的最佳状态，但是一定要长期坚持。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71488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492919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四、学习一些新的技能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生活需要来点不一样，学习一些新东西：烘焙、插花甚至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PS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等，让生活变得多姿多彩。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28625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485776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五、每天给自己一小时独处</a:t>
            </a:r>
            <a:endParaRPr lang="en-US" altLang="zh-CN" sz="2800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或天马行空的乱想，或神游似的发呆，每天都要留些时间给自己，不要为了应付生活而失去自己。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35769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422</Words>
  <Application>Microsoft Office PowerPoint</Application>
  <PresentationFormat>全屏显示(4:3)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12</cp:revision>
  <dcterms:created xsi:type="dcterms:W3CDTF">2014-07-09T07:03:16Z</dcterms:created>
  <dcterms:modified xsi:type="dcterms:W3CDTF">2014-07-10T07:19:26Z</dcterms:modified>
</cp:coreProperties>
</file>