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6" r:id="rId4"/>
    <p:sldId id="262" r:id="rId5"/>
    <p:sldId id="268" r:id="rId6"/>
    <p:sldId id="267" r:id="rId7"/>
    <p:sldId id="260" r:id="rId8"/>
    <p:sldId id="257" r:id="rId9"/>
    <p:sldId id="270" r:id="rId10"/>
    <p:sldId id="264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05C6-91BE-4245-A9EB-D840DBE53A90}" type="datetimeFigureOut">
              <a:rPr lang="zh-CN" altLang="en-US" smtClean="0"/>
              <a:pPr/>
              <a:t>2014-07-04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0DB4-7986-4A9A-A63F-2B5C7AA7B7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2071678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人生感悟</a:t>
            </a:r>
            <a:endParaRPr lang="en-US" altLang="zh-CN" sz="6000" b="1" dirty="0" smtClean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小哲理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492919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"/>
            <a:ext cx="9144000" cy="68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1071546"/>
            <a:ext cx="3643338" cy="23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人生的确很累，看你如何品味；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每天多寻欢乐，烦恼别去理会；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短短数十寒暑，何不潇洒面对；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朋友经常联系，别管话费贱贵；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闲时发个信息，伴你开心开胃。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14546" y="385762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500166" y="1785926"/>
            <a:ext cx="6429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有粮千担，也是一日三餐；有钱万贯，也是黑白一天；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洋房十座，也是睡榻一间；宝车百乘，也是有愁有烦；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高官厚禄，也是每天上班；妻妾成群，也是一夜之欢；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山珍海味，也是一副肚腩；荣华富贵，也是过眼烟云。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钱多钱少，够吃就好。人丑人美，顺眼就好。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人老人少，健康就好。</a:t>
            </a:r>
          </a:p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357190" cy="6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142876" cy="6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48" y="1500174"/>
            <a:ext cx="4071934" cy="18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不争，元气不伤；不畏，慧灼闪光；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不怒，百神和畅；不忧，心底清凉；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不求，不卑不亢；不执，可圆可方；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不贪，富贵安康；不苟，何惧君王！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071538" y="3714752"/>
            <a:ext cx="5072098" cy="235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人生一世，要起好头：踏实工作，不出风头；实事求是，不争彩头；奋发有为，不减势头；头脑清醒，不栽跟头。面对玫瑰，不必浪漫；面对美女，不必多看；面对朋友，粗茶淡饭；面对家庭，出力流汗；面对老婆，朝夕相伴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357422" y="1142984"/>
            <a:ext cx="4143404" cy="374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身上事少，苦少；口中言少，祸少；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腹中食少，病少；心中欲少，忧少；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脑中虑少，纹少。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人要一辈子高兴，做事；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若要一阵子高兴，做官；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若要一个人高兴，做梦；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若要一家子高兴，做饭；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若要一圈人高兴，做东！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5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643042" y="1571612"/>
            <a:ext cx="4572000" cy="28183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多读书养才气，慎言行养清气，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重情义养人气，能忍辱养志气，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温处事养和气，讲责任养贤气，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系苍生养底气，淡名利养正气，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不媚俗养骨气，敢作为养浩气，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会宽容养大气。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1498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928926" y="1928802"/>
            <a:ext cx="3571900" cy="281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人生多有福，想开就知足。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思量愚昧苦，聪明就是福。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思量饥寒苦，饱暖就是福。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思量劳累苦，清闲就是福。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思量孤独苦，友多就是福。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福禄系于心，心正得大富！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285852" y="1785926"/>
            <a:ext cx="66437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人生一二三四。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一个中心：以健康为中心。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两个基本点：胡涂一点，本真一点。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三个忘记：忘记年龄，忘记名利，忘记忧愁。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四个有：有个老伴，有个安乐窝，有点小钱，有几个好友。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643042" y="1142984"/>
            <a:ext cx="4572000" cy="1895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哭非人生，笑非人生，哭笑不得乃人生；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生很容易，活很容易，生活不是很容易；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平生只为两件事，半为生活半为快乐；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该吃吃该喝喝，有事别往心里搁。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599</Words>
  <Application>Microsoft Office PowerPoint</Application>
  <PresentationFormat>全屏显示(4:3)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2014-05-27T05:44:48Z</dcterms:created>
  <dcterms:modified xsi:type="dcterms:W3CDTF">2014-07-04T01:29:38Z</dcterms:modified>
</cp:coreProperties>
</file>