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02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7C79-1813-4154-B28F-04A57B02EA1C}" type="datetimeFigureOut">
              <a:rPr lang="zh-CN" altLang="en-US" smtClean="0"/>
              <a:t>2014-6-26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91971-97D7-4BB4-840B-FC871D1A41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5794" y="5857884"/>
            <a:ext cx="535785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就怕</a:t>
            </a:r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明天</a:t>
            </a:r>
            <a:endParaRPr lang="en-US" altLang="zh-CN" sz="66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       只是</a:t>
            </a:r>
            <a:r>
              <a:rPr lang="zh-CN" altLang="en-US" sz="6600" b="1" dirty="0" smtClean="0">
                <a:latin typeface="微软雅黑" pitchFamily="34" charset="-122"/>
                <a:ea typeface="微软雅黑" pitchFamily="34" charset="-122"/>
              </a:rPr>
              <a:t>今天</a:t>
            </a:r>
            <a:endParaRPr lang="zh-CN" altLang="en-US" sz="6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" y="0"/>
            <a:ext cx="6841122" cy="500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86124" y="371474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128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67003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86247" cy="4786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357298" y="5715008"/>
            <a:ext cx="3708412" cy="155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旧梦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难得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勇敢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去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追。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不要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演绎今生已过也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结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取后生缘的悲剧。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28934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" y="0"/>
            <a:ext cx="6788750" cy="435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00042" y="4357686"/>
            <a:ext cx="6000792" cy="460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趁着年轻，去爱吧！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遇上爱人不容易，多少人在柴米油盐里把海枯石烂演绎成了同床异梦。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趁着年轻，去旅行吧！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用年轻的脚步丈量脚下的土地，用年轻的心感受微微的风。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趁着年轻，多读书吧！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身体和心灵一定要有一个在路上，心灵的洗涤才能拂去世俗的尘埃。</a:t>
            </a:r>
            <a:endParaRPr lang="zh-CN" altLang="en-US" sz="22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928934" y="400049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84"/>
            <a:ext cx="6858000" cy="4000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85728" y="1214414"/>
            <a:ext cx="5832648" cy="155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趁着年轻，如果你还有什么想做的，千万不要吝啬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只有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跨出了第一步，才有接下来的故事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1546" y="542925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857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71480" y="5572132"/>
            <a:ext cx="5786478" cy="3079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生命是一袭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华丽的袍子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，抖散开来，回忆如灰尘迷离了双眼，你才发现，这一袭袍子竟然已经如此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破旧不堪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。怅然回首，不甘的心，不灭的梦，随着已老的身躯，渐渐走向终点，成为一袭即便华贵却亦老旧不堪的陈旧物品，被人束之高阁，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转瞬即忘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485775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21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71480" y="5643570"/>
            <a:ext cx="557216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不敢出现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这样的后悔，不愿从此沦为俗世里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芸芸众生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不敢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在自己行将就木之际扼腕叹息，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更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不能想象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，我的一生，没有名字，没有尊严。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28934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785794" y="6143636"/>
            <a:ext cx="4714908" cy="206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曾为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自己规划过安稳的明天，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也曾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设想要浪迹天涯；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曾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为前路而迷茫，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也曾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因时有所得而欣喜。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28934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42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42918" y="5786446"/>
            <a:ext cx="55721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我不断的推翻自己，推翻昨天，你笑我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反复无常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但只有我知道，我只是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还未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找到最佳的状态，调整自己，改进自己，即便最终没能如愿以偿，却又如何，活着便是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最大的事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其他，不过是锦上添花。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67003" y="50006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28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42918" y="6072198"/>
            <a:ext cx="55721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曾听说，就怕开始期待不一样的明天，我却怕，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明天只是今天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，今天只是昨天，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每天只是重复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，而我，已沦为天下熙熙皆为利来的一颗尘埃。</a:t>
            </a:r>
            <a:endParaRPr lang="zh-CN" altLang="en-US" sz="2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28934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42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71480" y="5929322"/>
            <a:ext cx="58579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我们是独立的个体，独立到如何贴近都会感到间隙的存在，但我们又是群居的人类，格子间再小，也总归在一栋大楼里。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不要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吝啬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你的关爱，每一个人都是孤独的孩子。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8934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528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071546" y="6072198"/>
            <a:ext cx="35719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诺大的城市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有人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迷失了梦想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有人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迷失了自己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却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总有人</a:t>
            </a: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坚持</a:t>
            </a:r>
            <a:r>
              <a:rPr lang="zh-CN" altLang="en-US" sz="2200" b="1" dirty="0">
                <a:latin typeface="微软雅黑" pitchFamily="34" charset="-122"/>
                <a:ea typeface="微软雅黑" pitchFamily="34" charset="-122"/>
              </a:rPr>
              <a:t>着自己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28934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857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42918" y="5214942"/>
            <a:ext cx="5429288" cy="358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明天是一个即将到来的篇章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充满未知，充满挑战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如若只是今天的翻版</a:t>
            </a:r>
            <a:r>
              <a:rPr lang="zh-CN" altLang="en-US" sz="2200" dirty="0">
                <a:latin typeface="微软雅黑" pitchFamily="34" charset="-122"/>
                <a:ea typeface="微软雅黑" pitchFamily="34" charset="-122"/>
              </a:rPr>
              <a:t>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我要明天，要后天，要将来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en-US" sz="2200" b="1" dirty="0" smtClean="0">
                <a:latin typeface="微软雅黑" pitchFamily="34" charset="-122"/>
                <a:ea typeface="微软雅黑" pitchFamily="34" charset="-122"/>
              </a:rPr>
              <a:t>什么意义？</a:t>
            </a:r>
            <a:endParaRPr lang="en-US" altLang="zh-CN" sz="22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无非，用生命去体验一段浅薄如水的时光，</a:t>
            </a:r>
            <a:endParaRPr lang="en-US" altLang="zh-CN" sz="22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dirty="0" smtClean="0">
                <a:latin typeface="微软雅黑" pitchFamily="34" charset="-122"/>
                <a:ea typeface="微软雅黑" pitchFamily="34" charset="-122"/>
              </a:rPr>
              <a:t>换来满脸的皱纹，和唏嘘不已的悲伤。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00372" y="437632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555</Words>
  <Application>Microsoft Office PowerPoint</Application>
  <PresentationFormat>全屏显示(4:3)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9</cp:revision>
  <dcterms:created xsi:type="dcterms:W3CDTF">2014-06-26T05:42:51Z</dcterms:created>
  <dcterms:modified xsi:type="dcterms:W3CDTF">2014-06-26T07:34:37Z</dcterms:modified>
</cp:coreProperties>
</file>