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1" r:id="rId16"/>
    <p:sldId id="293" r:id="rId17"/>
    <p:sldId id="294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34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0CA5C-DEA5-4D05-BC2A-CDEDF08E6E6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D65E-410D-4514-BF38-558164301FA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B233D-5464-484E-993D-C850AAAC31E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5E77A-3AEB-41B5-946B-96F39C07423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DF7AC-1AA6-415A-9654-EA614019846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4C332-9877-4EF8-A5CE-2F49BAD5FA35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3B097-466A-41B9-8848-5AE75EC9164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FE5A-1FED-42E0-9D25-92AF3575D6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29F56-6A73-45F2-AEDC-576449B52D7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757C7-717E-424F-AB47-B29CE927C25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EEC5F-0F34-4811-9F9C-C4BF5587542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9910A82-8D34-4390-A459-2CD2E6760B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85720" y="5429264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bg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第</a:t>
            </a:r>
            <a:r>
              <a:rPr lang="en-US" altLang="zh-CN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126</a:t>
            </a:r>
            <a:r>
              <a:rPr lang="zh-CN" altLang="en-US" dirty="0" smtClean="0">
                <a:solidFill>
                  <a:schemeClr val="bg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bg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142852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bg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35769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429132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50057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14338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50057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57200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00034" y="5286388"/>
            <a:ext cx="8286808" cy="971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华文楷体" pitchFamily="2" charset="-122"/>
                <a:ea typeface="华文楷体" pitchFamily="2" charset="-122"/>
              </a:rPr>
              <a:t>这时，一位朋友对他说：</a:t>
            </a:r>
            <a:r>
              <a:rPr lang="zh-CN" altLang="en-US" sz="2000" b="1" dirty="0" smtClean="0">
                <a:solidFill>
                  <a:srgbClr val="C63430"/>
                </a:solidFill>
                <a:latin typeface="华文楷体" pitchFamily="2" charset="-122"/>
                <a:ea typeface="华文楷体" pitchFamily="2" charset="-122"/>
              </a:rPr>
              <a:t>你要么驾驭失败，要么让失败驾驭你。你的心态是你真正的主人，它将决定谁是坐骑，谁是骑师。</a:t>
            </a:r>
            <a:endParaRPr lang="zh-CN" altLang="en-US" sz="2000" b="1" dirty="0">
              <a:solidFill>
                <a:srgbClr val="C63430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2" y="450057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64344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71488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35769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643570" y="459064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071942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0" y="1428736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14578" y="1857364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85776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143512"/>
            <a:ext cx="8715404" cy="1408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72132" y="4429132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00694" y="4214818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124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50057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50057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857760"/>
            <a:ext cx="718395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00694" y="4143380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572132" y="4357694"/>
            <a:ext cx="34289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20413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120413</Template>
  <TotalTime>60</TotalTime>
  <Words>124</Words>
  <Application>Microsoft Office PowerPoint</Application>
  <PresentationFormat>全屏显示(4:3)</PresentationFormat>
  <Paragraphs>27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120413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8</cp:revision>
  <dcterms:created xsi:type="dcterms:W3CDTF">2014-06-11T06:48:14Z</dcterms:created>
  <dcterms:modified xsi:type="dcterms:W3CDTF">2014-06-11T08:41:05Z</dcterms:modified>
</cp:coreProperties>
</file>