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0" r:id="rId4"/>
    <p:sldId id="259" r:id="rId5"/>
    <p:sldId id="258" r:id="rId6"/>
    <p:sldId id="266" r:id="rId7"/>
    <p:sldId id="257" r:id="rId8"/>
    <p:sldId id="263" r:id="rId9"/>
    <p:sldId id="268" r:id="rId10"/>
    <p:sldId id="262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2297-CE40-4966-B016-20B33930CC65}" type="datetimeFigureOut">
              <a:rPr lang="zh-CN" altLang="en-US" smtClean="0"/>
              <a:pPr/>
              <a:t>2014-6-5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831D-C60F-4B09-87FF-14D544776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2705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542926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125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72085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隶书" pitchFamily="2" charset="-122"/>
                <a:ea typeface="华文隶书" pitchFamily="2" charset="-122"/>
              </a:rPr>
              <a:t>商业的最高境界就是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42910" y="3571876"/>
            <a:ext cx="7929554" cy="27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说到这里，他动情地说，这段采访我看了不下一百遍，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终于弄明白一个道理：做人最高的境界是厚道，所以</a:t>
            </a:r>
            <a:r>
              <a:rPr kumimoji="0" lang="zh-CN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精明的最高境界也是厚道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　细想一下就知道，李嘉诚总是让别人多赚两分，所以，每个人都知道和他合作会占便宜，就有更多的人愿意和他合作。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　如此一来，虽然他只拿六分，生意却多了一百个，假如拿八分的话，一百个会变成五个。到底哪个更赚呢？奥秘就在其中。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6512" y="1857364"/>
            <a:ext cx="24288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我最初犯下的最大错误就是过于精明，总是千方百计地从对方身上多赚钱，以为赚得越多，就越成功，结果是，多赚了眼前，输掉了未来</a:t>
            </a:r>
            <a:r>
              <a:rPr lang="zh-CN" altLang="en-US" sz="2000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4348" y="5000636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演讲结束后，他从包里掏出一张泛黄的报纸，正是报道李泽楷的那张，多年来，他一直珍藏着。报纸的空白处，有一行毛笔书写的小楷：七分合理，八分也可以，那我只拿六分。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　这位建筑商就是台北全盛房地产开发公司董事长林正家。他说，这就是一百亿的起点。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5072074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小胜靠智，大胜靠德，厚积薄发，气势如虹。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只懂追逐利润，是常人所为；更懂分享利润，是超人所作。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人生百年，不可享尽世间所有荣华；惠及百人，能够得到人间更多真爱。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</a:t>
            </a: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人的一生给别人借过时实际是在给自己修路，厚道的人，你的人生路总是很宽很长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……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4578" y="185736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86446" y="1285860"/>
            <a:ext cx="257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      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台北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有一位建筑商，年轻时就以精明著称于业内。那时的他，虽然颇具商业头脑，做事也成熟干练，但摸爬滚打许多年，事业不仅没有起色，最后还以破产告终。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img.taopic.com/uploads/allimg/131116/234936-1311160U35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596" y="4857760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在那段失落而迷茫的日子里，他不断地反思自己失败的原因，想破脑壳也找寻不到答案。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　论才智，论勤奋，论计谋，他都不逊于别人，为什么有人成功了，而他离成功越来越远呢？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857884" y="928670"/>
            <a:ext cx="278608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百无聊赖的时候，他来到街头漫无目的地闲转，路过一家书报亭，就买了一份报纸随便翻看。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　看着看着，他的眼前豁然一亮，报纸上的一段话如电光石火般击中他的心灵。后来，他以一万元为本金，再战商场。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2150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429388" y="1214422"/>
            <a:ext cx="23574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这次，他的生意好像被施加了魔法，从杂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志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铺到水泥厂，从包工头到建筑商，一路顺风顺水，合作伙伴趋之若鹜。短短几年内，他的资产就突飞猛进到一亿元，创造了一个商业神话。</a:t>
            </a:r>
            <a:endParaRPr lang="zh-CN" altLang="en-US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14348" y="528638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    有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很多记者追问他东山再起的秘诀，他只透露四个字：只拿六分。又过了几年，他的资产如滚雪般越来越大，达到一百亿元。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0034" y="521495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    有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一次，他来到大学演讲，期间不断有学生提问，问他从一万元变成一百亿元到底有何秘诀。他笑着回答，因为我一直坚持少拿两分。学生们听得如坠云里雾里。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85786" y="528638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望着学生们渴望成功的眼神，他终于说出一段往事。他说，当年在街头看见一篇采访李泽楷的文章，读后很有感触。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286380" y="928670"/>
            <a:ext cx="328614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记者问李泽楷：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你的父亲李嘉诚究竟教会了你怎样的赚钱秘诀？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”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李泽楷说：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父亲从没告诉我赚钱的方法，只教了我一些做人处事的道理。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”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记者大惊，不信。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　　李泽楷又说：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父亲叮嘱过，你和别人合作，假如你拿七分合理，八分也可以，那我们李家拿六分就可以了。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  <a:cs typeface="Times New Roman" pitchFamily="18" charset="0"/>
              </a:rPr>
              <a:t>”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602</Words>
  <Application>Microsoft Office PowerPoint</Application>
  <PresentationFormat>全屏显示(4:3)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15</cp:revision>
  <dcterms:created xsi:type="dcterms:W3CDTF">2014-05-27T06:27:01Z</dcterms:created>
  <dcterms:modified xsi:type="dcterms:W3CDTF">2014-06-05T07:52:10Z</dcterms:modified>
</cp:coreProperties>
</file>