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6859588" cy="91455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F4D"/>
    <a:srgbClr val="6BA4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6"/>
      </p:cViewPr>
      <p:guideLst>
        <p:guide orient="horz" pos="288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469" y="2841061"/>
            <a:ext cx="5830650" cy="19603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938" y="5182500"/>
            <a:ext cx="4801712" cy="23372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2FD0-D5AA-48B0-86B1-72B16949ECE4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8349-868A-4577-9760-DC11B7674A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DC94-8FC9-44E1-A185-1D828E73BE3B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B3FA-2998-4B6C-9914-1369C171D9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31092" y="489035"/>
            <a:ext cx="1157555" cy="104052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235" y="489035"/>
            <a:ext cx="3359531" cy="104052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6976-76CC-421D-8D12-C164C28900EB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3E21-8D62-43AA-8D4B-717F68A167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66C9-7686-4F7C-ABD7-B951EFCF3F99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3555-4586-464B-8C43-989AA8027E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860" y="5876888"/>
            <a:ext cx="5830650" cy="1816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860" y="3876291"/>
            <a:ext cx="5830650" cy="200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EE8E-7098-4F3A-A05D-07EDAAD8B838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424-BECA-4EDA-8F53-329AD2B27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234" y="2845295"/>
            <a:ext cx="2257948" cy="8048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9509" y="2845295"/>
            <a:ext cx="2259139" cy="8048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7D91-BD72-4636-9F73-97832600D540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FEB2-6915-40FF-83D5-9047CA5FA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80" y="366247"/>
            <a:ext cx="6173629" cy="1524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79" y="2047173"/>
            <a:ext cx="303084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79" y="2900337"/>
            <a:ext cx="303084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4576" y="2047173"/>
            <a:ext cx="3032033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4576" y="2900337"/>
            <a:ext cx="3032033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8B01-FD40-4C12-B0A3-56A9C827657A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0378-BC20-45DF-BB1B-E8BB99D737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9847-2AF6-4917-874F-599297D372FA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67E3-FE96-47F2-8CF8-E35E19949F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F63C-D36A-4245-B3CD-EA9C5903CFF4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CAB8-AC07-4577-892A-3ACB138FA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80" y="364130"/>
            <a:ext cx="2256757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908" y="364131"/>
            <a:ext cx="3834700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80" y="1913800"/>
            <a:ext cx="2256757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BA82-6CA2-40C8-8FBB-1F5434797150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F233-7A58-4CD8-8305-CB28BDC5AC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527" y="6401912"/>
            <a:ext cx="4115753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527" y="817175"/>
            <a:ext cx="4115753" cy="5487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527" y="7157693"/>
            <a:ext cx="4115753" cy="1073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7CD7-F102-45F9-89EA-F04D62A48563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0436-CA69-482C-BCCC-8856CA528D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3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3788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7250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118AD1-B6AC-4CC4-A693-FC90051FE9EE}" type="datetimeFigureOut">
              <a:rPr lang="zh-CN" altLang="en-US"/>
              <a:pPr>
                <a:defRPr/>
              </a:pPr>
              <a:t>2014-5-29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7250"/>
            <a:ext cx="21732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6488" y="8477250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3B448C-9DCE-4E9C-8B8B-C82FFF21D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50" y="715142"/>
            <a:ext cx="55505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8282"/>
            <a:ext cx="6859588" cy="62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01034" y="735887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124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425" y="1436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5652" cy="60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5150" y="6644496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最后，罗斯说，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这个城市就是一个浩瀚的海洋，你现在就是一条没有鱼鳔的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鱼</a:t>
            </a:r>
            <a:r>
              <a:rPr lang="en-US" altLang="zh-CN" sz="1000" dirty="0" smtClean="0">
                <a:latin typeface="黑体" pitchFamily="2" charset="-122"/>
                <a:ea typeface="黑体" pitchFamily="2" charset="-122"/>
              </a:rPr>
              <a:t>······</a:t>
            </a:r>
            <a:endParaRPr lang="en-US" altLang="zh-CN" sz="1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290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1980" cy="59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98" y="6287306"/>
            <a:ext cx="59293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那晚，他改变了决定。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第二天，他跟旅馆的老板说，只要给他一碗饭吃，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他可以留下来当服务生，一分钱工资都不要。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旅馆老板不相信世上有这么便宜的劳动力，很高兴地留下了他。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61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98" y="6644496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年后，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他拥有了令全美国羡慕的财富，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并且娶了银行家罗斯的女儿，他就是石油大王哈特。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607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98" y="657305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心中有希望，脚下就有路。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与其为上天的不公仰天长叹，不如做一条奋力游动的鲨鱼，化短为长，去打造属于自己的强者之路，去完成自己的人生跨越。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00989" cy="55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43778" y="578724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4264" cy="63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960" y="6858810"/>
            <a:ext cx="607223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有一个年轻人，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因为家贫没有读多少书，他去了城里，想找一份工作。可是他发现城里没人看得起他。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6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2274" y="6501620"/>
            <a:ext cx="5929354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就在他决定要离开那座城市时，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他给当时很有名的银行家罗斯写了一封信，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抱怨了命运对他的不公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······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信寄出去了，他一直在旅馆里等。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7310" cy="56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98" y="5930116"/>
            <a:ext cx="5857916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几天过去了，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他用完了身上的最后一分钱，也将行李打好了包。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这时，房东说有他一封信，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是银行家罗斯写来的。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信中，罗斯并没有对他的遭遇表示同情，而是在信里给他讲了一个故事：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290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1456" cy="57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3712" y="6144430"/>
            <a:ext cx="57150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在浩瀚的海洋里生活着很多鱼。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鱼鳔产生的浮力，使鱼在静止状态时，自由控制身体处在某一水层。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此外，鱼鳔还能使腹腔产生足够的空间，保护其内脏器官，避免水压过大，内脏受损。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57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3712" y="6215868"/>
            <a:ext cx="5429288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因此，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可以说鱼鳔掌握着鱼的生死存亡。可有一种鱼却是惊世骇俗的异类，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它天生就没有鳔！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03739" cy="58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836" y="6358744"/>
            <a:ext cx="6072230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而且分外神奇的是它早在恐龙出现前三亿年前就已经存在地球上，至今已超过四亿年，它在近一亿年来几乎没有改变。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它就是被誉为“海洋霸主”的鲨鱼！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290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7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98" y="6287306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英雄的鲨鱼用自己的王者风范、强者之姿，创造了无鳔照样追波逐浪的神话。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然而究竟是什么让鲨鱼离开了鳔在水中仍然活得游刃有余呢？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564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3712" y="6287306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经过科学家的研究，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发现因为鲨鱼没有长鳔，一旦停下来就会下沉。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它只能依靠肌肉的运动，永不停息地在水中游弋，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保持了强健的体魄，炼就一身非凡的战斗力。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6852" y="8573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559</Words>
  <Application>Microsoft Office PowerPoint</Application>
  <PresentationFormat>自定义</PresentationFormat>
  <Paragraphs>55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tracy.wang</dc:creator>
  <cp:lastModifiedBy>jingyan</cp:lastModifiedBy>
  <cp:revision>11</cp:revision>
  <dcterms:created xsi:type="dcterms:W3CDTF">2013-12-03T06:46:15Z</dcterms:created>
  <dcterms:modified xsi:type="dcterms:W3CDTF">2014-05-29T05:46:43Z</dcterms:modified>
</cp:coreProperties>
</file>