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0" r:id="rId5"/>
    <p:sldId id="257" r:id="rId6"/>
    <p:sldId id="259" r:id="rId7"/>
    <p:sldId id="269" r:id="rId8"/>
    <p:sldId id="268" r:id="rId9"/>
    <p:sldId id="266" r:id="rId10"/>
    <p:sldId id="267" r:id="rId11"/>
    <p:sldId id="265" r:id="rId12"/>
    <p:sldId id="264" r:id="rId13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202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D873-C0B0-4236-ACE1-22C4D8ACC04E}" type="datetimeFigureOut">
              <a:rPr lang="zh-CN" altLang="en-US" smtClean="0"/>
              <a:pPr/>
              <a:t>2014-5-22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2DEB-0C7F-4E5D-947F-A0299F865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D873-C0B0-4236-ACE1-22C4D8ACC04E}" type="datetimeFigureOut">
              <a:rPr lang="zh-CN" altLang="en-US" smtClean="0"/>
              <a:pPr/>
              <a:t>2014-5-22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2DEB-0C7F-4E5D-947F-A0299F865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D873-C0B0-4236-ACE1-22C4D8ACC04E}" type="datetimeFigureOut">
              <a:rPr lang="zh-CN" altLang="en-US" smtClean="0"/>
              <a:pPr/>
              <a:t>2014-5-22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2DEB-0C7F-4E5D-947F-A0299F865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D873-C0B0-4236-ACE1-22C4D8ACC04E}" type="datetimeFigureOut">
              <a:rPr lang="zh-CN" altLang="en-US" smtClean="0"/>
              <a:pPr/>
              <a:t>2014-5-22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2DEB-0C7F-4E5D-947F-A0299F865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D873-C0B0-4236-ACE1-22C4D8ACC04E}" type="datetimeFigureOut">
              <a:rPr lang="zh-CN" altLang="en-US" smtClean="0"/>
              <a:pPr/>
              <a:t>2014-5-22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2DEB-0C7F-4E5D-947F-A0299F865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D873-C0B0-4236-ACE1-22C4D8ACC04E}" type="datetimeFigureOut">
              <a:rPr lang="zh-CN" altLang="en-US" smtClean="0"/>
              <a:pPr/>
              <a:t>2014-5-22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2DEB-0C7F-4E5D-947F-A0299F865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D873-C0B0-4236-ACE1-22C4D8ACC04E}" type="datetimeFigureOut">
              <a:rPr lang="zh-CN" altLang="en-US" smtClean="0"/>
              <a:pPr/>
              <a:t>2014-5-22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2DEB-0C7F-4E5D-947F-A0299F865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D873-C0B0-4236-ACE1-22C4D8ACC04E}" type="datetimeFigureOut">
              <a:rPr lang="zh-CN" altLang="en-US" smtClean="0"/>
              <a:pPr/>
              <a:t>2014-5-22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2DEB-0C7F-4E5D-947F-A0299F865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D873-C0B0-4236-ACE1-22C4D8ACC04E}" type="datetimeFigureOut">
              <a:rPr lang="zh-CN" altLang="en-US" smtClean="0"/>
              <a:pPr/>
              <a:t>2014-5-22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2DEB-0C7F-4E5D-947F-A0299F865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D873-C0B0-4236-ACE1-22C4D8ACC04E}" type="datetimeFigureOut">
              <a:rPr lang="zh-CN" altLang="en-US" smtClean="0"/>
              <a:pPr/>
              <a:t>2014-5-22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2DEB-0C7F-4E5D-947F-A0299F865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D873-C0B0-4236-ACE1-22C4D8ACC04E}" type="datetimeFigureOut">
              <a:rPr lang="zh-CN" altLang="en-US" smtClean="0"/>
              <a:pPr/>
              <a:t>2014-5-22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2DEB-0C7F-4E5D-947F-A0299F865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ED873-C0B0-4236-ACE1-22C4D8ACC04E}" type="datetimeFigureOut">
              <a:rPr lang="zh-CN" altLang="en-US" smtClean="0"/>
              <a:pPr/>
              <a:t>2014-5-22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02DEB-0C7F-4E5D-947F-A0299F865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8001" cy="5286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14356" y="6429388"/>
            <a:ext cx="521497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C00000"/>
                </a:solidFill>
                <a:latin typeface="华文琥珀" pitchFamily="2" charset="-122"/>
                <a:ea typeface="华文琥珀" pitchFamily="2" charset="-122"/>
              </a:rPr>
              <a:t>“人品”</a:t>
            </a:r>
            <a:endParaRPr lang="en-US" altLang="zh-CN" sz="5400" dirty="0" smtClean="0">
              <a:solidFill>
                <a:srgbClr val="C00000"/>
              </a:solidFill>
              <a:latin typeface="华文琥珀" pitchFamily="2" charset="-122"/>
              <a:ea typeface="华文琥珀" pitchFamily="2" charset="-122"/>
            </a:endParaRPr>
          </a:p>
          <a:p>
            <a:r>
              <a:rPr lang="zh-CN" altLang="en-US" sz="4800" dirty="0" smtClean="0">
                <a:solidFill>
                  <a:srgbClr val="C00000"/>
                </a:solidFill>
                <a:latin typeface="华文彩云" pitchFamily="2" charset="-122"/>
                <a:ea typeface="华文彩云" pitchFamily="2" charset="-122"/>
              </a:rPr>
              <a:t>               与</a:t>
            </a:r>
            <a:r>
              <a:rPr lang="zh-CN" altLang="en-US" sz="5400" dirty="0" smtClean="0">
                <a:solidFill>
                  <a:srgbClr val="C00000"/>
                </a:solidFill>
                <a:latin typeface="华文琥珀" pitchFamily="2" charset="-122"/>
                <a:ea typeface="华文琥珀" pitchFamily="2" charset="-122"/>
              </a:rPr>
              <a:t>“能力”</a:t>
            </a:r>
            <a:endParaRPr lang="zh-CN" altLang="en-US" sz="5400" dirty="0">
              <a:solidFill>
                <a:srgbClr val="C00000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357562" y="5286380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123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507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643050" y="5286380"/>
            <a:ext cx="378621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决定今天的不是今天，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而是昨天对人生的态度；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决定明天的不是明天，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而是今天对事业的作为。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我们的今天由过去决定， 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我们的明天由今天决定！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457200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357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28604" y="4357686"/>
            <a:ext cx="61436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制胜不凭体力靠智力，成功不靠奇迹靠轨迹。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成功不在于是否拿到好牌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，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关键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在于能否将手中的坏牌打好。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人生最重要的是知道自己去哪里！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不是井里没有水，而是挖的不够深；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不是成功来的慢，而是放弃速度快。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得到一件东西需要勇气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，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放弃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一样东西则需要智慧！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392905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7999" cy="553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71546" y="6000760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858385" cy="5143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643050" y="5286380"/>
            <a:ext cx="3786214" cy="336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有眼界才有境界，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有实力才有魅力，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有思路才有出路，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有作为才有地位。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政从正来，智从知来，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财从才来，位从为来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!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457200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81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1357298" y="4857752"/>
            <a:ext cx="43577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观念比能力重要，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策划比实施重要，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行动比承诺重要，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选择比努力重要，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感知比告知重要，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创造比证明重要，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尊重生命比别人看法重要！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435768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4646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14290" y="4786314"/>
            <a:ext cx="65008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dirty="0" smtClean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8" y="4857752"/>
            <a:ext cx="62865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方向比速度重要，智慧比吃苦重要，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学习比学历重要，机遇比关系重要，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要什么比做什么重要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!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智力比知识重要，素质比智力重要，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觉悟比素质重要。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方向大于方法，动力大于能力，做人大于做事！</a:t>
            </a:r>
          </a:p>
          <a:p>
            <a:endParaRPr lang="zh-CN" alt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414337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072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 flipH="1">
            <a:off x="1142984" y="5357818"/>
            <a:ext cx="4786370" cy="336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思路清晰远比卖力苦干重要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，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心态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正确远比现实表现重要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，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选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对方向远比努力做事重要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，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做对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的事情远比把事情做对重要。成长的痛苦 远比后悔的痛苦好，胜利的喜悦远比失败的安 慰好！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457200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386" cy="4929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785794" y="5143504"/>
            <a:ext cx="5143536" cy="336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拥有远见比拥有资产重要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，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拥有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能力比拥有知识重要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，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拥有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人才比拥有机器重要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，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拥有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健康比拥有金钱重要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！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思路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决定出路，观念决定方向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，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性格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决定命运，生活方式决定健康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!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450056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500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00042" y="4714876"/>
            <a:ext cx="6000792" cy="391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表面上缺的是金钱，本质上缺的是观念，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命运里缺的是选择，骨子里缺的是勇气，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肚子里 缺的是知识，事业上缺的是毅力，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行动上缺的是改变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!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落后是观念落后，贫穷是脑袋贫穷。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许多人不是没有好机会，而是没有好观念。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不是不接受新观念，而是不愿抛弃旧观念！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400049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286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714356" y="4357686"/>
            <a:ext cx="578647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信念改变思维，思维改变心态，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心态改变行动，行动改变习惯，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习惯改变性格， 性格改变命运。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要改变命运，先确立信念！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心态决定看世界的眼光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，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行动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决定生存的状态。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要想活出尊严，展现不凡，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只有改变观念，敢于和命运抗争！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378618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0" cy="4214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785794" y="4357686"/>
            <a:ext cx="5643578" cy="447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如果事情无法改变，那就改变自己；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如果无法说服他人，那就想法说服自己。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如果山过不来，那人就过去！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命运不是放弃，而是努力。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命运不是运气，而是选择。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命运不是等待，而是把握。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命运不是名词，而是动词。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宋体" pitchFamily="2" charset="-122"/>
              </a:rPr>
              <a:t>要改变命运，先改变观念！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392905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620</Words>
  <Application>Microsoft Office PowerPoint</Application>
  <PresentationFormat>全屏显示(4:3)</PresentationFormat>
  <Paragraphs>85</Paragraphs>
  <Slides>12</Slides>
  <Notes>0</Notes>
  <HiddenSlides>1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8</cp:revision>
  <dcterms:created xsi:type="dcterms:W3CDTF">2014-05-20T07:34:31Z</dcterms:created>
  <dcterms:modified xsi:type="dcterms:W3CDTF">2014-05-22T05:19:26Z</dcterms:modified>
</cp:coreProperties>
</file>