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3" r:id="rId6"/>
    <p:sldId id="272" r:id="rId7"/>
    <p:sldId id="274" r:id="rId8"/>
    <p:sldId id="278" r:id="rId9"/>
    <p:sldId id="275" r:id="rId10"/>
    <p:sldId id="277" r:id="rId11"/>
    <p:sldId id="276" r:id="rId12"/>
    <p:sldId id="279" r:id="rId13"/>
  </p:sldIdLst>
  <p:sldSz cx="6858000" cy="9144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7601" autoAdjust="0"/>
    <p:restoredTop sz="94660"/>
  </p:normalViewPr>
  <p:slideViewPr>
    <p:cSldViewPr>
      <p:cViewPr varScale="1">
        <p:scale>
          <a:sx n="67" d="100"/>
          <a:sy n="67" d="100"/>
        </p:scale>
        <p:origin x="-2484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D46C-8998-41B4-B4E1-12463846BF0D}" type="datetimeFigureOut">
              <a:rPr lang="zh-CN" altLang="en-US"/>
              <a:pPr>
                <a:defRPr/>
              </a:pPr>
              <a:t>2014-5-16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FBA2-DA83-4F6A-96E6-0D05F177C2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9AC7-57D6-4A1F-BEB4-8E713BDB5183}" type="datetimeFigureOut">
              <a:rPr lang="zh-CN" altLang="en-US"/>
              <a:pPr>
                <a:defRPr/>
              </a:pPr>
              <a:t>2014-5-16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440D9-2123-4E1F-891F-5C92B397AF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71E8-3214-4ADF-A613-F14B5B0192AF}" type="datetimeFigureOut">
              <a:rPr lang="zh-CN" altLang="en-US"/>
              <a:pPr>
                <a:defRPr/>
              </a:pPr>
              <a:t>2014-5-16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71CD-CFFA-430B-9D30-C580C29374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2D99-0C8A-42F7-A1AA-7242119E5817}" type="datetimeFigureOut">
              <a:rPr lang="zh-CN" altLang="en-US"/>
              <a:pPr>
                <a:defRPr/>
              </a:pPr>
              <a:t>2014-5-16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E260-18C7-4BBD-AA97-33613A0A00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05E0-772A-4A24-BFC7-13A606853F80}" type="datetimeFigureOut">
              <a:rPr lang="zh-CN" altLang="en-US"/>
              <a:pPr>
                <a:defRPr/>
              </a:pPr>
              <a:t>2014-5-16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B08F0-2599-44E9-BC6E-12D88F9141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590A-DC56-4821-AF50-785D9A11A381}" type="datetimeFigureOut">
              <a:rPr lang="zh-CN" altLang="en-US"/>
              <a:pPr>
                <a:defRPr/>
              </a:pPr>
              <a:t>2014-5-16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AE21C-9A5A-4514-A4BF-C3D6D8B4D2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873B0-8DFB-4832-A16B-844704EA3B14}" type="datetimeFigureOut">
              <a:rPr lang="zh-CN" altLang="en-US"/>
              <a:pPr>
                <a:defRPr/>
              </a:pPr>
              <a:t>2014-5-16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AEF3-EC7F-4F09-8CB4-2E7EF3BD00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A6EA-059F-4138-880C-5185D0DD6939}" type="datetimeFigureOut">
              <a:rPr lang="zh-CN" altLang="en-US"/>
              <a:pPr>
                <a:defRPr/>
              </a:pPr>
              <a:t>2014-5-16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D0C3-FADD-4A29-AA78-D92F44A225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3964F-67B2-4AD1-8D71-DA5F14668FDA}" type="datetimeFigureOut">
              <a:rPr lang="zh-CN" altLang="en-US"/>
              <a:pPr>
                <a:defRPr/>
              </a:pPr>
              <a:t>2014-5-16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6300-A1C6-4EB0-8117-6789C921CA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F1DD-2266-4BF7-942A-F4B12B04CA92}" type="datetimeFigureOut">
              <a:rPr lang="zh-CN" altLang="en-US"/>
              <a:pPr>
                <a:defRPr/>
              </a:pPr>
              <a:t>2014-5-16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BB99-E9E6-4A09-918A-007A2E68B2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ADB9-13BA-4BF4-9AA6-01C883032429}" type="datetimeFigureOut">
              <a:rPr lang="zh-CN" altLang="en-US"/>
              <a:pPr>
                <a:defRPr/>
              </a:pPr>
              <a:t>2014-5-16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DFAC7-0C2E-48AE-A27C-0AF5281B43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6A0A19A-1875-40E4-AF6F-28F66FED0FB6}" type="datetimeFigureOut">
              <a:rPr lang="zh-CN" altLang="en-US"/>
              <a:pPr>
                <a:defRPr/>
              </a:pPr>
              <a:t>2014-5-16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31BF89-0744-4821-8735-194817B2EF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2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429000" y="4572000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122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 rot="21303685">
            <a:off x="3067003" y="59034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20" y="0"/>
            <a:ext cx="6876020" cy="57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571480" y="5857884"/>
            <a:ext cx="5643602" cy="3093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当我开始真正爱自己，</a:t>
            </a:r>
          </a:p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我明白，我的思虑让我变得贫乏和病态，</a:t>
            </a:r>
          </a:p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但当我唤起了心灵的力量，</a:t>
            </a:r>
          </a:p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理智就变成了一个重要的伙伴，</a:t>
            </a:r>
          </a:p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这种组合我称之为，</a:t>
            </a:r>
          </a:p>
          <a:p>
            <a:pPr algn="ctr">
              <a:lnSpc>
                <a:spcPts val="4000"/>
              </a:lnSpc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『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心的智慧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』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175635">
            <a:off x="6172" y="5637065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5617" cy="600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928670" y="6082520"/>
            <a:ext cx="5072098" cy="277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我们无须再害怕自己和他人的分歧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矛盾和问题，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因为即使星星有时也会碰在一起，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形成新的世界，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今天我明白，这就是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『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生命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』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！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175635">
            <a:off x="6172" y="5851379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4812" cy="614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 rot="21222434">
            <a:off x="2936068" y="581265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1578" y="6429388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8527" cy="57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00042" y="6000760"/>
            <a:ext cx="6000792" cy="277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当我真正开始爱自己，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我才认识到，所有的痛苦和情感的折磨，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都只是提醒我：活着，不要违背自己的本心。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今天我明白了，这叫做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『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真实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』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175635">
            <a:off x="7536" y="5494189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8245" cy="585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642918" y="6072198"/>
            <a:ext cx="6000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当我真正开始爱自己，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我才懂得，把自己的愿望强加于人，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是多么的无礼，就算我知道，时机并不成熟，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那人也还没有做好准备，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就算那个人就是我自己，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今天我明白了，这叫做</a:t>
            </a:r>
          </a:p>
          <a:p>
            <a:pPr algn="ctr"/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『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尊重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』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75635">
            <a:off x="6171" y="5740149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6814" cy="557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1071546" y="5715008"/>
            <a:ext cx="5072098" cy="3093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当我开始爱自己，</a:t>
            </a:r>
          </a:p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我不再渴求不同的人生，</a:t>
            </a:r>
          </a:p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我知道任何发生在我身边的事情，</a:t>
            </a:r>
          </a:p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都是对我成长的邀请。</a:t>
            </a:r>
          </a:p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如今，我称之为</a:t>
            </a:r>
          </a:p>
          <a:p>
            <a:pPr algn="ctr">
              <a:lnSpc>
                <a:spcPts val="4000"/>
              </a:lnSpc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『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成熟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』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75635">
            <a:off x="6172" y="545439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0373" cy="57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714356" y="5786446"/>
            <a:ext cx="5572164" cy="3093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当我开始真正爱自己，</a:t>
            </a:r>
          </a:p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我才明白，我其实一直都在正确的时间，</a:t>
            </a:r>
          </a:p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正确的地方，发生的一切都恰如其分。</a:t>
            </a:r>
          </a:p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由此我得以平静。</a:t>
            </a:r>
          </a:p>
          <a:p>
            <a:pPr algn="ctr">
              <a:lnSpc>
                <a:spcPts val="4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今天我明白了，这叫做</a:t>
            </a:r>
          </a:p>
          <a:p>
            <a:pPr algn="ctr">
              <a:lnSpc>
                <a:spcPts val="4000"/>
              </a:lnSpc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『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自信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』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175635">
            <a:off x="6172" y="545439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1876" cy="564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1071546" y="5786446"/>
            <a:ext cx="500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当我开始真正爱自己，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我不再牺牲自己的自由时间，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不再去勾画什么宏伟的明天。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今天我只做有趣和快乐的事，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做自己热爱，让心欢喜的事，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用我的方式，以我的韵律。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今天我明白了，这叫做</a:t>
            </a:r>
          </a:p>
          <a:p>
            <a:pPr algn="ctr"/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『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单纯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』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175635">
            <a:off x="6172" y="524008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85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642918" y="6072198"/>
            <a:ext cx="5715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当我开始真正爱自己，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我开始远离一切不健康的东西。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不论是饮食和人物，还是事情和环境，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我远离一切让我远离本真的东西。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从前我把这叫做“追求健康的自私自利”，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但今天我明白了，这是</a:t>
            </a:r>
          </a:p>
          <a:p>
            <a:pPr algn="ctr"/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『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自爱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』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175635">
            <a:off x="6172" y="5565627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614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928670" y="6422204"/>
            <a:ext cx="5214974" cy="222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当我开始真正爱自己，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我不再总想着要永远正确，不犯错误。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我今天明白了，这叫做</a:t>
            </a:r>
          </a:p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『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谦逊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』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175635">
            <a:off x="6172" y="5851379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607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928670" y="6215074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我当开始真正爱自己，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我不再继续沉溺于过去，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也不再为明天而忧虑，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现在我只活在一切正在发生的当下，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今天，我活在此时此地，</a:t>
            </a:r>
          </a:p>
          <a:p>
            <a:pPr algn="ctr"/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如此日复一日。这就叫</a:t>
            </a:r>
          </a:p>
          <a:p>
            <a:pPr algn="ctr"/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『</a:t>
            </a:r>
            <a:r>
              <a:rPr lang="zh-CN" altLang="en-US" sz="2400" b="1" dirty="0" smtClean="0">
                <a:latin typeface="黑体" pitchFamily="2" charset="-122"/>
                <a:ea typeface="黑体" pitchFamily="2" charset="-122"/>
              </a:rPr>
              <a:t>完美</a:t>
            </a:r>
            <a:r>
              <a:rPr lang="en-US" altLang="zh-CN" sz="2400" dirty="0" smtClean="0">
                <a:latin typeface="黑体" pitchFamily="2" charset="-122"/>
                <a:ea typeface="黑体" pitchFamily="2" charset="-122"/>
              </a:rPr>
              <a:t>』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175635">
            <a:off x="6172" y="5851379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4042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140425</Template>
  <TotalTime>175</TotalTime>
  <Words>533</Words>
  <Application>Microsoft Office PowerPoint</Application>
  <PresentationFormat>全屏显示(4:3)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140425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aaa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20</cp:revision>
  <dcterms:created xsi:type="dcterms:W3CDTF">2014-05-15T01:53:51Z</dcterms:created>
  <dcterms:modified xsi:type="dcterms:W3CDTF">2014-05-16T00:36:40Z</dcterms:modified>
</cp:coreProperties>
</file>