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68" r:id="rId6"/>
    <p:sldId id="272" r:id="rId7"/>
    <p:sldId id="269" r:id="rId8"/>
    <p:sldId id="263" r:id="rId9"/>
    <p:sldId id="264" r:id="rId10"/>
    <p:sldId id="261" r:id="rId11"/>
    <p:sldId id="259" r:id="rId12"/>
    <p:sldId id="262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4F72-8B54-48ED-B745-C9FCC4A12540}" type="datetimeFigureOut">
              <a:rPr lang="zh-CN" altLang="en-US" smtClean="0"/>
              <a:pPr/>
              <a:t>2014-5-9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70A0-656D-4A05-81B1-934B0BBEE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4" y="0"/>
            <a:ext cx="6844366" cy="507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00850"/>
            <a:ext cx="3648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42" y="5429256"/>
            <a:ext cx="5929354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6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公司请你来干嘛？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29000" y="8005227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121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7003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1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42" y="5786446"/>
            <a:ext cx="57864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zh-CN" altLang="en-US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对主管而言</a:t>
            </a:r>
            <a:r>
              <a:rPr lang="en-US" altLang="zh-CN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爱他就严格要求他</a:t>
            </a:r>
            <a:r>
              <a:rPr lang="en-US" altLang="zh-CN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! </a:t>
            </a:r>
          </a:p>
          <a:p>
            <a:pPr marR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对你有严格要求的主管，才是能真正帮助你成长的好主管！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 marR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如果真的爱你的下属，就考核他，要求他，高要求，高目标，高标准，逼迫他成长！ 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80495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5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42" y="5500694"/>
            <a:ext cx="585791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如果你碍于情面，低目标，低要求，低标准养了一群小绵羊、老油条，小白兔。这是对下属最大的不负责任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! 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因为这只会助长他们的任性、嫉妒和懒惰。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4291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6685" cy="492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67003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4422" y="600076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0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28604" y="5143504"/>
            <a:ext cx="60007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公司请你来做什么？</a:t>
            </a:r>
            <a:r>
              <a:rPr lang="en-US" sz="28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 </a:t>
            </a:r>
            <a:r>
              <a:rPr lang="en-US" sz="2800" dirty="0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2800" dirty="0" smtClean="0">
              <a:latin typeface="黑体" pitchFamily="2" charset="-122"/>
              <a:ea typeface="黑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请你来是解决问题而不是制造问题。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如果你不能发现问题或解决不了问题，你本人就是一个问题。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你能解决多大的问题，你就坐多高的位子。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你能解决多少问题，你就能拿多少薪水。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让解决问题的人高升，让制造问题的人让位，让抱怨问题的人离开。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2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8" y="5214942"/>
            <a:ext cx="6143668" cy="343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zh-CN" altLang="en-US" sz="28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问题就是你的机会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、公司的问题：就是你改善的机会；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、客户的问题：就是你提供服务的机会；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、自己的问题：就是你成长的机会；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、同事的问题：就是你提供支持建立合作机会；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、主管的问题：就是你积极解决获得信任的机会；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、竞争对手的问题：就是你变强的机会。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8876" cy="485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04" y="5072066"/>
            <a:ext cx="600079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zh-CN" altLang="en-US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不要轻易离开团队，否则你要从零做起：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、不要老想着做不顺就放弃，哪个团队都有问题，哪个团队都有优点。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、跟对主管很重要，愿意教你的，放手让你做的主管，绝对要珍惜。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、团队的问题就是你脱颖而出的机会，抱怨和埋怨团队就是打自己耳光，说自己无能，更是在放弃机会！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5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71480" y="5572132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、心怀感恩之心，感谢公司给你平台，感谢伙伴与你配合。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、创造利润是你存在的核心价值，创业不是做慈善。 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、遇到问题请先思考，只反映问题是初级，思考并解决问题才是高级。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66" y="5286380"/>
            <a:ext cx="5429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zh-CN" altLang="en-US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谁能最后享受到胜利成果？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能始终跟着团队一起成长的人。 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对团队的前景始终看好的人。 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在团队不断的探索中能找到自己位置的人。 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为了团队新的目标不断学习新东西的人。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2862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42918" y="5929322"/>
            <a:ext cx="5572164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抗压能力强且有耐性的人。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与团队同心同德、同舟共济、同甘共苦的人。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不计较个人得失，顾全大局的人。 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雄心博大，德才兼备，有奉献的人！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4291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~1\jingyan\APPLIC~1\360se6\USERDA~1\Temp\201132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32" y="5357818"/>
            <a:ext cx="507209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zh-CN" altLang="en-US" sz="24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只为成功找方法，不为失败找借口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第一段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你的责任就是你的方向，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你的经历就是你的资本，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你的性格就是你的命运。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 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7003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857232" y="5857884"/>
            <a:ext cx="4214842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第二段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复杂的事情简单做，你就是专家；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简单的事情重复做，你就是行家；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重复的事情用心做，你就是赢家。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46434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488</Words>
  <Application>Microsoft Office PowerPoint</Application>
  <PresentationFormat>全屏显示(4:3)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20</cp:revision>
  <dcterms:created xsi:type="dcterms:W3CDTF">2014-04-28T07:36:27Z</dcterms:created>
  <dcterms:modified xsi:type="dcterms:W3CDTF">2014-05-09T01:08:00Z</dcterms:modified>
</cp:coreProperties>
</file>