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7" r:id="rId12"/>
    <p:sldId id="268" r:id="rId13"/>
    <p:sldId id="269" r:id="rId14"/>
    <p:sldId id="283" r:id="rId15"/>
    <p:sldId id="284" r:id="rId16"/>
    <p:sldId id="270" r:id="rId17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CC"/>
    <a:srgbClr val="663300"/>
    <a:srgbClr val="6600CC"/>
    <a:srgbClr val="666633"/>
    <a:srgbClr val="66FFFF"/>
    <a:srgbClr val="8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83" autoAdjust="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zh-CN" smtClean="0"/>
              <a:t>Click to edit Master text styles</a:t>
            </a:r>
          </a:p>
          <a:p>
            <a:pPr lvl="1"/>
            <a:r>
              <a:rPr lang="en-CA" altLang="zh-CN" smtClean="0"/>
              <a:t>Second level</a:t>
            </a:r>
          </a:p>
          <a:p>
            <a:pPr lvl="2"/>
            <a:r>
              <a:rPr lang="en-CA" altLang="zh-CN" smtClean="0"/>
              <a:t>Third level</a:t>
            </a:r>
          </a:p>
          <a:p>
            <a:pPr lvl="3"/>
            <a:r>
              <a:rPr lang="en-CA" altLang="zh-CN" smtClean="0"/>
              <a:t>Fourth level</a:t>
            </a:r>
          </a:p>
          <a:p>
            <a:pPr lvl="4"/>
            <a:r>
              <a:rPr lang="en-CA" altLang="zh-CN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56BFD7-DAC8-4C05-A11E-C689D86C891F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76B9E-D20F-4485-89D5-CEC1836DE62D}" type="slidenum">
              <a:rPr lang="zh-CN" altLang="en-CA"/>
              <a:pPr/>
              <a:t>1</a:t>
            </a:fld>
            <a:endParaRPr lang="en-CA" altLang="zh-CN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很棒的人生價值觀</a:t>
            </a:r>
            <a:endParaRPr lang="zh-CN" alt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DD73A-7C2F-4B4B-8B2B-4D9FADC2D133}" type="slidenum">
              <a:rPr lang="zh-CN" altLang="en-CA"/>
              <a:pPr/>
              <a:t>11</a:t>
            </a:fld>
            <a:endParaRPr lang="en-CA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如美味的湯汁 滴到襯衫上即變「骯髒」，</a:t>
            </a:r>
            <a:endParaRPr lang="en-US"/>
          </a:p>
          <a:p>
            <a:r>
              <a:rPr lang="zh-CN" altLang="en-CA"/>
              <a:t>床第間的私密用語  到了街上即成「髒話」。</a:t>
            </a:r>
            <a:endParaRPr lang="en-US"/>
          </a:p>
          <a:p>
            <a:r>
              <a:rPr lang="zh-CN" altLang="en-CA"/>
              <a:t>是不是很有趣</a:t>
            </a:r>
            <a:r>
              <a:rPr lang="en-CA" altLang="zh-CN"/>
              <a:t>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F28F9-6758-4FA4-87D5-233690A6EEB8}" type="slidenum">
              <a:rPr lang="zh-CN" altLang="en-CA"/>
              <a:pPr/>
              <a:t>12</a:t>
            </a:fld>
            <a:endParaRPr lang="en-CA" altLang="zh-CN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原本含在口中的食物，</a:t>
            </a:r>
            <a:endParaRPr lang="en-US"/>
          </a:p>
          <a:p>
            <a:r>
              <a:rPr lang="zh-CN" altLang="en-CA"/>
              <a:t>只要吐出來就變得「嘔心」，</a:t>
            </a:r>
            <a:endParaRPr lang="en-US"/>
          </a:p>
          <a:p>
            <a:r>
              <a:rPr lang="zh-CN" altLang="en-CA"/>
              <a:t>把它吞下去反而「有營養」。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880F5-2F98-469E-859D-ABD115011366}" type="slidenum">
              <a:rPr lang="zh-CN" altLang="en-CA"/>
              <a:pPr/>
              <a:t>13</a:t>
            </a:fld>
            <a:endParaRPr lang="en-CA" altLang="zh-C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即便是骯髒污穢的垃圾，只要放對地方（埋在土裡），</a:t>
            </a:r>
            <a:endParaRPr lang="en-US"/>
          </a:p>
          <a:p>
            <a:r>
              <a:rPr lang="zh-CN" altLang="en-CA"/>
              <a:t>也能滋養大地，開出美麗的花朵， </a:t>
            </a:r>
          </a:p>
          <a:p>
            <a:r>
              <a:rPr lang="zh-CN" altLang="en-CA"/>
              <a:t>長出能夠帶給我們健康的食物。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C558C-BBC8-4341-8C0A-ADF83DE40F43}" type="slidenum">
              <a:rPr lang="zh-CN" altLang="en-CA"/>
              <a:pPr/>
              <a:t>14</a:t>
            </a:fld>
            <a:endParaRPr lang="en-CA" altLang="zh-CN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這世上沒有任何一個人或一件東西，是沒用或卑賤的，</a:t>
            </a:r>
            <a:endParaRPr lang="en-US"/>
          </a:p>
          <a:p>
            <a:r>
              <a:rPr lang="zh-CN" altLang="en-CA"/>
              <a:t>任何人或物，只要放對了地方，</a:t>
            </a:r>
          </a:p>
          <a:p>
            <a:r>
              <a:rPr lang="zh-CN" altLang="en-CA"/>
              <a:t>都會成為有用的「可造之材」。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FFFDE-C2DD-4D76-B38E-8402CF4A1647}" type="slidenum">
              <a:rPr lang="zh-CN" altLang="en-CA"/>
              <a:pPr/>
              <a:t>15</a:t>
            </a:fld>
            <a:endParaRPr lang="en-CA" altLang="zh-CN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心田甘露：</a:t>
            </a:r>
            <a:endParaRPr lang="en-US"/>
          </a:p>
          <a:p>
            <a:r>
              <a:rPr lang="zh-CN" altLang="en-CA"/>
              <a:t>生命的最高境界，即是選對舞台，走出自己的路，</a:t>
            </a:r>
            <a:endParaRPr lang="en-US"/>
          </a:p>
          <a:p>
            <a:r>
              <a:rPr lang="zh-CN" altLang="en-CA"/>
              <a:t>然後盡情地發揮，獨特的才華與能力。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0F781-1635-48FF-8F1C-7D95A431422F}" type="slidenum">
              <a:rPr lang="zh-CN" altLang="en-CA"/>
              <a:pPr/>
              <a:t>16</a:t>
            </a:fld>
            <a:endParaRPr lang="en-CA" altLang="zh-CN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希望你也能找到最適合自己的人生舞台， </a:t>
            </a:r>
            <a:endParaRPr lang="en-US"/>
          </a:p>
          <a:p>
            <a:r>
              <a:rPr lang="zh-CN" altLang="en-CA"/>
              <a:t>並且盡情歡唱生命之歌。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06267-1100-46F1-B6D7-4B50526FA256}" type="slidenum">
              <a:rPr lang="zh-CN" altLang="en-CA"/>
              <a:pPr/>
              <a:t>2</a:t>
            </a:fld>
            <a:endParaRPr lang="en-CA" altLang="zh-CN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何謂天才，就是放對地方的人才；</a:t>
            </a:r>
            <a:endParaRPr lang="en-US"/>
          </a:p>
          <a:p>
            <a:r>
              <a:rPr lang="zh-CN" altLang="en-CA"/>
              <a:t>反過來說，你眼中的蠢材，</a:t>
            </a:r>
            <a:endParaRPr lang="en-US"/>
          </a:p>
          <a:p>
            <a:r>
              <a:rPr lang="zh-CN" altLang="en-CA"/>
              <a:t>很可能也只是放錯地方的人才。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54CAA-5AAD-4F85-9A42-2583BC58C0A4}" type="slidenum">
              <a:rPr lang="zh-CN" altLang="en-CA"/>
              <a:pPr/>
              <a:t>3</a:t>
            </a:fld>
            <a:endParaRPr lang="en-CA" altLang="zh-CN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例如：你和一位土著被困在非洲叢林，</a:t>
            </a:r>
            <a:endParaRPr lang="en-US"/>
          </a:p>
          <a:p>
            <a:r>
              <a:rPr lang="zh-CN" altLang="en-CA"/>
              <a:t>既無食物，也無水喝，</a:t>
            </a:r>
            <a:endParaRPr lang="en-US"/>
          </a:p>
          <a:p>
            <a:r>
              <a:rPr lang="zh-CN" altLang="en-CA"/>
              <a:t>那麼你將把這位土著當作「天才」，</a:t>
            </a:r>
          </a:p>
          <a:p>
            <a:r>
              <a:rPr lang="zh-CN" altLang="en-CA"/>
              <a:t>因為他懂得各種求生的技巧。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45344-ACFC-4CEC-9604-22A8FD78420D}" type="slidenum">
              <a:rPr lang="zh-CN" altLang="en-CA"/>
              <a:pPr/>
              <a:t>4</a:t>
            </a:fld>
            <a:endParaRPr lang="en-CA" altLang="zh-CN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相反地，如果把他帶到辦公室要他使用電腦，</a:t>
            </a:r>
            <a:endParaRPr lang="en-US"/>
          </a:p>
          <a:p>
            <a:r>
              <a:rPr lang="zh-CN" altLang="en-CA"/>
              <a:t>那麼情況將會完全不同，你可能會認為他是「白癡」。</a:t>
            </a:r>
          </a:p>
          <a:p>
            <a:r>
              <a:rPr lang="zh-CN" altLang="en-CA"/>
              <a:t>的確，天生我材必有用。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B401E-E85D-4392-A16A-44335D77B023}" type="slidenum">
              <a:rPr lang="zh-CN" altLang="en-CA"/>
              <a:pPr/>
              <a:t>5</a:t>
            </a:fld>
            <a:endParaRPr lang="en-CA" altLang="zh-CN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有些科學家連音階都抓不準；</a:t>
            </a:r>
            <a:endParaRPr lang="en-US"/>
          </a:p>
          <a:p>
            <a:r>
              <a:rPr lang="zh-CN" altLang="en-CA"/>
              <a:t>有些畫家連一封信都寫不好，</a:t>
            </a:r>
            <a:endParaRPr lang="en-US"/>
          </a:p>
          <a:p>
            <a:r>
              <a:rPr lang="zh-CN" altLang="en-CA"/>
              <a:t>可是他們「把自己放對地方」，</a:t>
            </a:r>
            <a:endParaRPr lang="en-US"/>
          </a:p>
          <a:p>
            <a:r>
              <a:rPr lang="zh-CN" altLang="en-CA"/>
              <a:t>所以成就非凡。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05C22-4D62-49A7-ADE3-C54068ACDE27}" type="slidenum">
              <a:rPr lang="zh-CN" altLang="en-CA"/>
              <a:pPr/>
              <a:t>6</a:t>
            </a:fld>
            <a:endParaRPr lang="en-CA" altLang="zh-C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史蒂芬．史匹柏就是個例子，</a:t>
            </a:r>
            <a:endParaRPr lang="en-US"/>
          </a:p>
          <a:p>
            <a:r>
              <a:rPr lang="zh-CN" altLang="en-CA"/>
              <a:t>他因為高中的成績非常差，</a:t>
            </a:r>
            <a:endParaRPr lang="en-US"/>
          </a:p>
          <a:p>
            <a:r>
              <a:rPr lang="zh-CN" altLang="en-CA"/>
              <a:t>沒有任何電影科系願意准許他入學。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94629-4E43-45EA-BE07-098ED780EADC}" type="slidenum">
              <a:rPr lang="zh-CN" altLang="en-CA"/>
              <a:pPr/>
              <a:t>8</a:t>
            </a:fld>
            <a:endParaRPr lang="en-CA" altLang="zh-CN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畢卡索剛出道時原本想當詩人，</a:t>
            </a:r>
            <a:endParaRPr lang="en-US"/>
          </a:p>
          <a:p>
            <a:r>
              <a:rPr lang="zh-CN" altLang="en-CA"/>
              <a:t>結果他的詩被極具鑑識能力的絲泰茵夫人評得一文不值，</a:t>
            </a:r>
            <a:endParaRPr lang="en-US"/>
          </a:p>
          <a:p>
            <a:r>
              <a:rPr lang="zh-CN" altLang="en-CA"/>
              <a:t>他因而回心轉意。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AB0F-1A44-4296-8890-62AB035269B6}" type="slidenum">
              <a:rPr lang="zh-CN" altLang="en-CA"/>
              <a:pPr/>
              <a:t>9</a:t>
            </a:fld>
            <a:endParaRPr lang="en-CA" altLang="zh-CN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幸好有這位貴婦的提醒，</a:t>
            </a:r>
            <a:endParaRPr lang="en-US"/>
          </a:p>
          <a:p>
            <a:r>
              <a:rPr lang="zh-CN" altLang="en-CA"/>
              <a:t>否則這世界不就少了一位大畫家了嗎</a:t>
            </a:r>
            <a:r>
              <a:rPr lang="en-CA" altLang="zh-CN"/>
              <a:t>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D53E9-3E40-4432-8BAC-8691658CBA05}" type="slidenum">
              <a:rPr lang="zh-CN" altLang="en-CA"/>
              <a:pPr/>
              <a:t>10</a:t>
            </a:fld>
            <a:endParaRPr lang="en-CA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CA"/>
              <a:t>其實，所有的人事物原本都是美好的，</a:t>
            </a:r>
            <a:endParaRPr lang="en-US"/>
          </a:p>
          <a:p>
            <a:r>
              <a:rPr lang="zh-CN" altLang="en-CA"/>
              <a:t>只是所屬的地方適不適合而已。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2F923-AB3F-46EA-9A51-E514214E7898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6A8D-03D3-4D25-B602-D899704AC2E5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7D9B6-8A77-4F45-994D-36A6E6E7EC24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62744-5C5B-4D30-ABA9-FCAA484BC093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E33A2-9358-4571-AFD5-ACDDFD951EFE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E1134-217A-4CF0-8705-052AB8DA118B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14F6-CCAE-47C9-9223-8C12F51A65E1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FA6D3-3BC1-4F77-B4CE-4CA7CAB9166D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DB1E-A183-4AF3-8E5B-CF773FAB2CA6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82CE-7633-499E-9531-A9FCA02BA5CE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CB2FE-E4AE-4056-8D86-0D72A53A8E98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Ovr>
    <a:masterClrMapping/>
  </p:clrMapOvr>
  <p:transition>
    <p:plus/>
    <p:sndAc>
      <p:stSnd>
        <p:snd r:embed="rId1" name="sound001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CA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endParaRPr lang="en-CA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endParaRPr lang="en-CA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fld id="{5BD44D15-F2A2-4360-AFE6-814ADF3FCBD8}" type="slidenum">
              <a:rPr lang="zh-CN" altLang="en-CA"/>
              <a:pPr/>
              <a:t>‹#›</a:t>
            </a:fld>
            <a:endParaRPr lang="en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  <p:sndAc>
      <p:stSnd>
        <p:snd r:embed="rId13" name="sound001b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2053" name="Picture 5" descr="名称:  1_xTxeKJqfoR5t.jpg&#10;查看次数: 128&#10;文件大小:  120.0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285852" y="2790825"/>
            <a:ext cx="6429420" cy="14954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dirty="0">
                <a:solidFill>
                  <a:srgbClr val="0070C0"/>
                </a:solidFill>
                <a:latin typeface="方正舒体" pitchFamily="2" charset="-122"/>
                <a:ea typeface="方正舒体" pitchFamily="2" charset="-122"/>
              </a:rPr>
              <a:t>很棒的人生价值观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72132" y="5429264"/>
            <a:ext cx="32861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120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20" y="621508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1271" name="Picture 7" descr="名称:  10_B84IP6HCr5aX.jpg&#10;查看次数: 123&#10;文件大小:  99.4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7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42910" y="3571876"/>
            <a:ext cx="7924800" cy="250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其实，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所有人和事物原本都是美好的，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只是所属的地方适不</a:t>
            </a: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适合</a:t>
            </a: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而已</a:t>
            </a: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3319" name="Picture 7" descr="名称:  12_G3w88DmdFv6u.jpg&#10;查看次数: 123&#10;文件大小:  98.9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571604" y="2214554"/>
            <a:ext cx="68103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如美味的汤汁 ，</a:t>
            </a:r>
            <a:endParaRPr lang="zh-CN" altLang="en-US" sz="36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滴到衬衫上即变“肮脏”， </a:t>
            </a:r>
            <a:endParaRPr lang="zh-CN" altLang="en-US" sz="36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床第间的甜密私语 ， </a:t>
            </a:r>
            <a:endParaRPr lang="zh-CN" altLang="en-US" sz="36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到了街上即成“脏话”， </a:t>
            </a:r>
            <a:endParaRPr lang="zh-CN" altLang="en-US" sz="36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是不是很有趣</a:t>
            </a:r>
            <a:r>
              <a:rPr lang="en-CA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!</a:t>
            </a:r>
            <a:endParaRPr lang="zh-CN" altLang="en-US" sz="36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ct val="50000"/>
              </a:spcBef>
            </a:pPr>
            <a:endParaRPr lang="en-CA" altLang="zh-CN" sz="3600" b="1" dirty="0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4343" name="Picture 7" descr="名称:  13_HQwcRmnJMxsR.jpg&#10;查看次数: 122&#10;文件大小:  77.8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37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371600" y="1524000"/>
            <a:ext cx="6400800" cy="250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原本含在口中的食物， </a:t>
            </a:r>
            <a:endParaRPr lang="zh-CN" altLang="en-US" sz="3600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只要吐出来就变得“呕心”， </a:t>
            </a:r>
            <a:endParaRPr lang="zh-CN" altLang="en-US" sz="3600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把它吞下去反而“有营养”。 </a:t>
            </a:r>
            <a:endParaRPr lang="zh-CN" altLang="en-US" sz="3600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5367" name="Picture 7" descr="名称:  14_eqV4zl9LNeXW.jpg&#10;查看次数: 120&#10;文件大小:  116.0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928662" y="2714620"/>
            <a:ext cx="7358114" cy="33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即使是肮脏污秽的垃圾，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只要放对地方（例如埋在土里），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也能滋养大地，开出美丽的花朵，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长出能够带给我们健康的食物。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名称:  11_jkI3VZXXIk4B.jpg&#10;查看次数: 126&#10;文件大小:  59.0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42976" y="857232"/>
            <a:ext cx="7010400" cy="49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或许这世上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没有任何一个人或一件东西，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是没用处或卑微的，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任何人或物，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只要放对了地方，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都会成为有用的“可造之材”。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429256" y="614364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名称:  16_hVmrpA0Bp5BW.jpg&#10;查看次数: 119&#10;文件大小:  29.8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14400" y="914400"/>
            <a:ext cx="7162800" cy="41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心田甘露：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生命的最高境界，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即是选对舞台，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走出自己的路，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然后尽情发挥独特的才华与能力。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64" y="637659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6391" name="Picture 7" descr="名称:  15_MZy4CNM8UutV.jpg&#10;查看次数: 125&#10;文件大小:  71.7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29256" y="614364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4348" y="207167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644525" y="-692150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3077" name="Picture 5" descr="名称:  2_6ySVtHCPVWUS.jpg&#10;查看次数: 126&#10;文件大小:  122.6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1472" y="2928934"/>
            <a:ext cx="8153400" cy="250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何谓天才，就是放对地方的“人才”；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反过来说，你眼中的蠢材，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很可能也只是放错地方的“人才”</a:t>
            </a:r>
            <a:r>
              <a:rPr lang="zh-CN" altLang="en-US" sz="36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4101" name="Picture 5" descr="名称:  3_Wvc4dB1Cr0HY.jpg&#10;查看次数: 130&#10;文件大小:  94.7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03270" cy="6956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14400" y="1524000"/>
            <a:ext cx="7696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例如：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你和一位土著被困在非洲丛林，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既无食物，也无水喝，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那么你会把这位土著当作“天才”，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因为他懂得各种求生的技巧。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ct val="50000"/>
              </a:spcBef>
            </a:pPr>
            <a:endParaRPr lang="zh-CN" altLang="en-CA" sz="3600" b="1" dirty="0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5125" name="Picture 5" descr="名称:  4_ujEHUItdo43Y.jpg&#10;查看次数: 132&#10;文件大小:  82.3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285852" y="1000108"/>
            <a:ext cx="6705600" cy="49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相反地，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如果把他带到办公室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要他使用计算机，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那么情况将会完全不同，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你可能会认为他是“白痴”。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的确，天生我材必有用。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150" name="Picture 6" descr="名称:  5_KALRCRtRiadR.jpg&#10;查看次数: 127&#10;文件大小:  136.9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428728" y="1643050"/>
            <a:ext cx="6786578" cy="33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有些科学家连音阶都抓不准；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有些画家连一封信都写不好，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可是他们「把自己放对地方」，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所以成就非凡。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7175" name="Picture 7" descr="名称:  6_hiOLxTQCYNGM.jpg&#10;查看次数: 131&#10;文件大小:  48.4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142976" y="3500438"/>
            <a:ext cx="6647974" cy="250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史蒂芬．史匹柏就是个例子，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他因为高中的成绩非常差，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没有任何电影科系愿意取录他</a:t>
            </a: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名称:  21_LKA1VxTQeamK.jpg&#10;查看次数: 117&#10;文件大小:  37.6 K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"/>
            <a:ext cx="6643702" cy="6515100"/>
          </a:xfrm>
          <a:prstGeom prst="rect">
            <a:avLst/>
          </a:prstGeom>
          <a:noFill/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928662" y="1071546"/>
            <a:ext cx="7500990" cy="49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相反地，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他走进电影工作室，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认真学到了他所需的技能。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今天， 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他不但制作了许多评价极高的影片，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C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更成为家喻户晓的大导演。</a:t>
            </a:r>
            <a:endParaRPr kumimoji="0" lang="zh-CN" altLang="en-C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2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644525" y="17621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-644525" y="176213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9223" name="Picture 7" descr="名称:  8_bjOhmpMPXYo7.jpg&#10;查看次数: 128&#10;文件大小:  162.7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447800" y="1752600"/>
            <a:ext cx="6858000" cy="333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毕加索刚出道时原本想当诗人，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结果他的诗被极具鉴识能力的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丝泰茵夫人评得一文不值，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他因而改变初衷。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644525" y="-428625"/>
            <a:ext cx="9144000" cy="0"/>
          </a:xfrm>
          <a:prstGeom prst="rect">
            <a:avLst/>
          </a:prstGeom>
          <a:solidFill>
            <a:srgbClr val="E2E1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0247" name="Picture 7" descr="名称:  9_u8CIUix1XjYb.jpg&#10;查看次数: 124&#10;文件大小:  153.1 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28596" y="2428868"/>
            <a:ext cx="74295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幸好有这位贵妇的提醒，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否则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这世界不就少了一位大画家了吗</a:t>
            </a:r>
            <a:r>
              <a:rPr lang="en-CA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? </a:t>
            </a:r>
            <a:endParaRPr lang="zh-CN" altLang="en-US" sz="3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0726" y="62337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lus/>
    <p:sndAc>
      <p:stSnd>
        <p:snd r:embed="rId3" name="sound001b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人生价值观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人生价值观</Template>
  <TotalTime>58</TotalTime>
  <Words>1019</Words>
  <Application>Microsoft PowerPoint</Application>
  <PresentationFormat>全屏显示(4:3)</PresentationFormat>
  <Paragraphs>139</Paragraphs>
  <Slides>16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人生价值观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dc:description>20090716</dc:description>
  <cp:lastModifiedBy>jingyan</cp:lastModifiedBy>
  <cp:revision>10</cp:revision>
  <dcterms:created xsi:type="dcterms:W3CDTF">2014-04-22T06:33:43Z</dcterms:created>
  <dcterms:modified xsi:type="dcterms:W3CDTF">2014-04-22T07:43:32Z</dcterms:modified>
</cp:coreProperties>
</file>