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68" r:id="rId3"/>
    <p:sldId id="267" r:id="rId4"/>
    <p:sldId id="266" r:id="rId5"/>
    <p:sldId id="265" r:id="rId6"/>
    <p:sldId id="257" r:id="rId7"/>
    <p:sldId id="256" r:id="rId8"/>
    <p:sldId id="264" r:id="rId9"/>
    <p:sldId id="263" r:id="rId10"/>
    <p:sldId id="262" r:id="rId11"/>
    <p:sldId id="261" r:id="rId12"/>
    <p:sldId id="260" r:id="rId13"/>
    <p:sldId id="259" r:id="rId1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12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A8C41-7F21-48D2-8886-104AFDF2AF65}" type="datetimeFigureOut">
              <a:rPr lang="zh-CN" altLang="en-US" smtClean="0"/>
              <a:pPr/>
              <a:t>2014-4-18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11214-8530-49D3-910D-DE466A4531A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A8C41-7F21-48D2-8886-104AFDF2AF65}" type="datetimeFigureOut">
              <a:rPr lang="zh-CN" altLang="en-US" smtClean="0"/>
              <a:pPr/>
              <a:t>2014-4-18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11214-8530-49D3-910D-DE466A4531A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A8C41-7F21-48D2-8886-104AFDF2AF65}" type="datetimeFigureOut">
              <a:rPr lang="zh-CN" altLang="en-US" smtClean="0"/>
              <a:pPr/>
              <a:t>2014-4-18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11214-8530-49D3-910D-DE466A4531A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A8C41-7F21-48D2-8886-104AFDF2AF65}" type="datetimeFigureOut">
              <a:rPr lang="zh-CN" altLang="en-US" smtClean="0"/>
              <a:pPr/>
              <a:t>2014-4-18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11214-8530-49D3-910D-DE466A4531A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A8C41-7F21-48D2-8886-104AFDF2AF65}" type="datetimeFigureOut">
              <a:rPr lang="zh-CN" altLang="en-US" smtClean="0"/>
              <a:pPr/>
              <a:t>2014-4-18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11214-8530-49D3-910D-DE466A4531A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A8C41-7F21-48D2-8886-104AFDF2AF65}" type="datetimeFigureOut">
              <a:rPr lang="zh-CN" altLang="en-US" smtClean="0"/>
              <a:pPr/>
              <a:t>2014-4-18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11214-8530-49D3-910D-DE466A4531A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A8C41-7F21-48D2-8886-104AFDF2AF65}" type="datetimeFigureOut">
              <a:rPr lang="zh-CN" altLang="en-US" smtClean="0"/>
              <a:pPr/>
              <a:t>2014-4-18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11214-8530-49D3-910D-DE466A4531A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A8C41-7F21-48D2-8886-104AFDF2AF65}" type="datetimeFigureOut">
              <a:rPr lang="zh-CN" altLang="en-US" smtClean="0"/>
              <a:pPr/>
              <a:t>2014-4-18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11214-8530-49D3-910D-DE466A4531A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A8C41-7F21-48D2-8886-104AFDF2AF65}" type="datetimeFigureOut">
              <a:rPr lang="zh-CN" altLang="en-US" smtClean="0"/>
              <a:pPr/>
              <a:t>2014-4-18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11214-8530-49D3-910D-DE466A4531A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A8C41-7F21-48D2-8886-104AFDF2AF65}" type="datetimeFigureOut">
              <a:rPr lang="zh-CN" altLang="en-US" smtClean="0"/>
              <a:pPr/>
              <a:t>2014-4-18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11214-8530-49D3-910D-DE466A4531A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A8C41-7F21-48D2-8886-104AFDF2AF65}" type="datetimeFigureOut">
              <a:rPr lang="zh-CN" altLang="en-US" smtClean="0"/>
              <a:pPr/>
              <a:t>2014-4-18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11214-8530-49D3-910D-DE466A4531A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A8C41-7F21-48D2-8886-104AFDF2AF65}" type="datetimeFigureOut">
              <a:rPr lang="zh-CN" altLang="en-US" smtClean="0"/>
              <a:pPr/>
              <a:t>2014-4-18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11214-8530-49D3-910D-DE466A4531A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plit orient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926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5357818" y="3286124"/>
            <a:ext cx="3286125" cy="100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chemeClr val="accent1"/>
                </a:solidFill>
                <a:latin typeface="Arial Black" pitchFamily="34" charset="0"/>
                <a:ea typeface="华文琥珀" pitchFamily="2" charset="-122"/>
              </a:rPr>
              <a:t>AEM</a:t>
            </a:r>
            <a:r>
              <a:rPr lang="zh-CN" altLang="en-US" sz="3200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周末分享</a:t>
            </a:r>
          </a:p>
          <a:p>
            <a:pPr algn="r">
              <a:spcBef>
                <a:spcPct val="50000"/>
              </a:spcBef>
            </a:pPr>
            <a:r>
              <a:rPr lang="zh-CN" altLang="en-US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第</a:t>
            </a:r>
            <a:r>
              <a:rPr lang="en-US" altLang="zh-CN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119</a:t>
            </a:r>
            <a:r>
              <a:rPr lang="zh-CN" altLang="en-US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期</a:t>
            </a:r>
            <a:endParaRPr lang="zh-CN" altLang="en-US" dirty="0">
              <a:solidFill>
                <a:schemeClr val="accent1"/>
              </a:solidFill>
              <a:latin typeface="华文琥珀" pitchFamily="2" charset="-122"/>
              <a:ea typeface="华文琥珀" pitchFamily="2" charset="-122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5429256" y="6357958"/>
            <a:ext cx="34289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5429256" y="6357958"/>
            <a:ext cx="34289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5429256" y="6357958"/>
            <a:ext cx="34289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5429256" y="6357958"/>
            <a:ext cx="34289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5429256" y="6357958"/>
            <a:ext cx="34289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285984" y="2357430"/>
            <a:ext cx="4714876" cy="23083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   </a:t>
            </a:r>
            <a:r>
              <a:rPr lang="zh-CN" altLang="en-US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周末愉快！</a:t>
            </a:r>
          </a:p>
          <a:p>
            <a:pPr algn="ctr">
              <a:spcBef>
                <a:spcPct val="50000"/>
              </a:spcBef>
            </a:pPr>
            <a:r>
              <a:rPr lang="zh-CN" altLang="en-US" sz="36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共创  共进  共赢  共享</a:t>
            </a:r>
          </a:p>
          <a:p>
            <a:pPr algn="r">
              <a:spcBef>
                <a:spcPct val="50000"/>
              </a:spcBef>
            </a:pPr>
            <a:r>
              <a:rPr lang="en-US" altLang="zh-CN" sz="2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AEM</a:t>
            </a:r>
            <a:r>
              <a:rPr lang="zh-CN" altLang="en-US" sz="2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科技人力资源部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5429256" y="6357958"/>
            <a:ext cx="34289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66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5429256" y="6357958"/>
            <a:ext cx="34289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5429256" y="6357958"/>
            <a:ext cx="34289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5429256" y="6357958"/>
            <a:ext cx="34289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5429256" y="6357958"/>
            <a:ext cx="34289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429256" y="6357958"/>
            <a:ext cx="34289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5429256" y="6357958"/>
            <a:ext cx="34289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27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5429256" y="6357958"/>
            <a:ext cx="34289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59</Words>
  <Application>Microsoft Office PowerPoint</Application>
  <PresentationFormat>全屏显示(4:3)</PresentationFormat>
  <Paragraphs>18</Paragraphs>
  <Slides>13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4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jingyan</dc:creator>
  <cp:lastModifiedBy>jingyan</cp:lastModifiedBy>
  <cp:revision>6</cp:revision>
  <dcterms:created xsi:type="dcterms:W3CDTF">2014-04-17T02:29:33Z</dcterms:created>
  <dcterms:modified xsi:type="dcterms:W3CDTF">2014-04-18T00:55:00Z</dcterms:modified>
</cp:coreProperties>
</file>