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7" r:id="rId6"/>
    <p:sldId id="262" r:id="rId7"/>
    <p:sldId id="263" r:id="rId8"/>
    <p:sldId id="264" r:id="rId9"/>
    <p:sldId id="266" r:id="rId10"/>
    <p:sldId id="268" r:id="rId11"/>
    <p:sldId id="269" r:id="rId12"/>
    <p:sldId id="271" r:id="rId13"/>
    <p:sldId id="270" r:id="rId14"/>
    <p:sldId id="265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8A29-C3D6-4EAE-AF50-09E147D64A2B}" type="datetimeFigureOut">
              <a:rPr lang="zh-CN" altLang="en-US" smtClean="0"/>
              <a:pPr/>
              <a:t>2014-4-3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CD56-E3B6-463F-8E0B-6C326F114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jingyan\APPLIC~1\360se6\USERDA~1\Temp\0026X9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" y="1"/>
            <a:ext cx="6858000" cy="592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57232" y="6429388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华文琥珀" pitchFamily="2" charset="-122"/>
                <a:ea typeface="华文琥珀" pitchFamily="2" charset="-122"/>
              </a:rPr>
              <a:t>震</a:t>
            </a:r>
            <a:r>
              <a:rPr lang="zh-CN" altLang="en-US" sz="5400" dirty="0" smtClean="0">
                <a:latin typeface="华文琥珀" pitchFamily="2" charset="-122"/>
                <a:ea typeface="华文琥珀" pitchFamily="2" charset="-122"/>
              </a:rPr>
              <a:t>憾</a:t>
            </a:r>
            <a:r>
              <a:rPr lang="zh-CN" altLang="en-US" sz="5400" dirty="0" smtClean="0">
                <a:latin typeface="华文琥珀" pitchFamily="2" charset="-122"/>
                <a:ea typeface="华文琥珀" pitchFamily="2" charset="-122"/>
              </a:rPr>
              <a:t>世界</a:t>
            </a:r>
            <a:r>
              <a:rPr lang="zh-CN" altLang="en-US" sz="5400" dirty="0" smtClean="0">
                <a:latin typeface="华文琥珀" pitchFamily="2" charset="-122"/>
                <a:ea typeface="华文琥珀" pitchFamily="2" charset="-122"/>
              </a:rPr>
              <a:t>的</a:t>
            </a:r>
            <a:endParaRPr lang="en-US" altLang="zh-CN" sz="5400" dirty="0" smtClean="0">
              <a:latin typeface="华文琥珀" pitchFamily="2" charset="-122"/>
              <a:ea typeface="华文琥珀" pitchFamily="2" charset="-122"/>
            </a:endParaRPr>
          </a:p>
          <a:p>
            <a:r>
              <a:rPr lang="zh-CN" altLang="en-US" sz="5400" dirty="0" smtClean="0">
                <a:latin typeface="华文琥珀" pitchFamily="2" charset="-122"/>
                <a:ea typeface="华文琥珀" pitchFamily="2" charset="-122"/>
              </a:rPr>
              <a:t>            一块墓碑</a:t>
            </a:r>
            <a:endParaRPr lang="zh-CN" altLang="en-US" sz="5400" dirty="0"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24" y="485775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117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71480" y="5081349"/>
            <a:ext cx="59293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And now, as I lie on my deathbed, I suddenly realize: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If I had only changed myself first, then by example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I would have changed my family.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当我躺在床上，行将就木时，我突然意识到：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如果一开始我仅仅去改变我自己，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然后作为一个榜样，我可能改变我的家庭；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 algn="ctr"/>
            <a:endParaRPr lang="en-US" altLang="zh-CN" dirty="0">
              <a:ea typeface="长城楷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285728" y="5072066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From their inspiration and encouragement,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I would then have been able to better my country,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and who knows, I may have even changed the world.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在家人的帮助和鼓励下，我可能为国家做一些事情。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然后谁知道呢？我甚至可能改变这个世界。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据说，许多世界政要和名人看到这块碑文时都感慨不已。有人说这是一篇人生的教义，有人说这是灵魂的一种自省。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 algn="ctr"/>
            <a:endParaRPr lang="en-US" altLang="zh-CN" dirty="0">
              <a:ea typeface="长城楷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5572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14356" y="5929322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当年轻的曼德拉看到这篇碑文时，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顿然有醍醐灌顶之感，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声称自己从中找到了改变南非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甚至整个世界的金钥匙。</a:t>
            </a:r>
            <a:r>
              <a:rPr kumimoji="0" lang="zh-CN" alt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endParaRPr kumimoji="0" lang="zh-CN" alt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7166" y="5643570"/>
            <a:ext cx="592935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回到南非后，这个志向远大、原本赞同以暴治暴填平种族歧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  <a:cs typeface="Times New Roman" pitchFamily="18" charset="0"/>
              </a:rPr>
              <a:t>视鸿沟的黑人青年，一下子改变的自己的思想和处世风格，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他从改变自己、改变自己的家庭和亲朋好友着手，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经历了几十年，终于改变了他的国家。</a:t>
            </a:r>
            <a:r>
              <a:rPr kumimoji="0" lang="zh-CN" alt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endParaRPr kumimoji="0" lang="zh-CN" alt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6154" cy="485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jingyan\APPLIC~1\360se6\USERDA~1\Temp\794AEA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65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42918" y="6072198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  <a:cs typeface="Times New Roman" pitchFamily="18" charset="0"/>
              </a:rPr>
              <a:t>真的，要想撬起世界，它的最佳支点不是地球，不是一个国家、一个民族，也不是别人，而只能是自己的心灵。要想改变世界，你必须从改变你自己开始；要想撬起世界，你必须把支点选在自己的心灵上。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4422" y="207167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703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42918" y="5143504"/>
            <a:ext cx="5715040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人的最大缺陷就是不自知，人生的失败，均在于过高的估计自己的力量，过度的相信自己的能力。当一个人为改变任何的人与物而生起大妄想的时候，恰恰也为自己的失败埋下了祸根。所以，人生的立点与支点永远都在改变自己上面，而只有改变了自己，才能获得改变外境乃至世界的能力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3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1000108" y="6000760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在伦敦闻名世界的威斯敏斯特大教堂地下室的墓碑林中，有一块名扬世界的墓碑。 </a:t>
            </a:r>
          </a:p>
          <a:p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5" cy="514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71480" y="5357818"/>
            <a:ext cx="5786478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其实这只是一块很普通的墓碑，粗糙的花岗石质地，造型也很一般，同周围那些质地上乘、做工优良的亨利三世到乔治二世等二十多位英国前国王墓碑，以及牛顿、达尔文、狄更斯等名人的墓碑比较起来，它显得微不足道，不值一提。并且它没有姓名，没有生卒年月，甚至上面连墓主的介绍文字也没有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42918" y="5072066"/>
            <a:ext cx="5572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但是，就是这样一块无名氏墓碑，却成为名扬全球的著名墓碑。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每一个到过威斯特敏斯特大教堂的人，他们可以不去拜谒那些曾经显赫一世的英国前国王们，可以不去拜谒那诸如狄更斯、达尔文等世界名人们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3972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14356" y="5357818"/>
            <a:ext cx="54292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但他们却没有人不来拜谒这一块普通的墓碑，他们都被这块墓碑深深地震撼着，准确地说，他们被这块墓碑上的碑文深深地震撼着</a:t>
            </a:r>
            <a:r>
              <a:rPr lang="zh-CN" altLang="en-US" b="1" dirty="0" smtClean="0"/>
              <a:t>。 </a:t>
            </a:r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42918" y="5357818"/>
            <a:ext cx="5786478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在这块墓碑上，刻着这样的话语：</a:t>
            </a:r>
            <a:endParaRPr lang="en-US" altLang="zh-CN" sz="20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When I was young and free and my imagination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had no limits, I dreamed of changing the world.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当我年轻的时候，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我的想象力从没有受到过限制，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我梦想改变这个世界。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12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42" y="4857752"/>
            <a:ext cx="6143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As I grew older and wiser, I discovered the world would not change, so I shortened my sights somewhat and decided to change only my country. But it, too, seemed immovable..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当我成熟以后，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我发现我不能改变这个世界，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我将目光缩短了些，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决定只改变我的国家。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14356" y="4929190"/>
            <a:ext cx="57150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As I grew into my twilight years, in one last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 desperate attempt, I settled for changing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 only my family, those closest to me,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ea typeface="长城楷体" pitchFamily="49" charset="-122"/>
                <a:cs typeface="Arial" pitchFamily="34" charset="0"/>
              </a:rPr>
              <a:t>but alas, they would have none of it.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当我进入暮年后，我发现我不能改变我的国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家，我的最后愿望仅仅是改变一下我的家庭。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但是，这也不可能。 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 algn="ctr"/>
            <a:endParaRPr lang="en-CA" altLang="zh-CN" dirty="0">
              <a:ea typeface="长城楷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857</Words>
  <Application>Microsoft Office PowerPoint</Application>
  <PresentationFormat>全屏显示(4:3)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15</cp:revision>
  <dcterms:created xsi:type="dcterms:W3CDTF">2014-04-01T05:28:36Z</dcterms:created>
  <dcterms:modified xsi:type="dcterms:W3CDTF">2014-04-03T08:16:24Z</dcterms:modified>
</cp:coreProperties>
</file>