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2AC0-86FE-4CFB-9B2B-3E3F006E4EFB}" type="datetimeFigureOut">
              <a:rPr lang="zh-CN" altLang="en-US" smtClean="0"/>
              <a:pPr/>
              <a:t>2014-3-28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257A-028F-482D-91A4-1215F5A02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0895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19608"/>
            <a:ext cx="6991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0694" y="285749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116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58" y="357187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541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71472" y="4286256"/>
            <a:ext cx="792961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我所学到的第三件事是，当你脑中的始终开始倒数“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13”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，看到水开始涌入，心想，“拜托爆炸吧！” 我不希望这东西碎成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片，就像纪录片中看到的那样。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当我们逐渐下沉，我突然感觉到，哇，死亡并不可怕，就像是我们一生一直在为此做准备，但很令人悲伤。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9500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71538" y="714356"/>
            <a:ext cx="68580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我不想就这样离开，我热爱我的生命。这个悲伤的主要来源是，我只期待一件事，我只希望能看到孩子长大。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一个月后，我参加女儿的表演，我泪流满面，像个孩子，这让我的世界重新有了意义。</a:t>
            </a:r>
          </a:p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6396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071538" y="857232"/>
            <a:ext cx="707236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当时我意识到，将这两件事连接起来，其实我生命中唯一重要的事，就是成为一个好父亲，比任何事都重要。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835950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28662" y="4857760"/>
            <a:ext cx="7358114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在我活下来的那天，我得到一个奇迹的礼物。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我还得到另一个礼物，像是看见自己的未来再回來，改变自己的人生。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82733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85786" y="928670"/>
            <a:ext cx="7429552" cy="23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我鼓励今天要坐飞机的各位，想像如果你坐的飞机出了同样的事，最好不要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--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但想像一下，你会如何改变？有什么是你想做却没做的，因为你觉得你有其它机会做它？你会如何改变你的人际关系以及你的负面表现？最重要的是，你是否尽力成为一个好父母？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6997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5984" y="378619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786875" cy="436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4643446"/>
            <a:ext cx="7286676" cy="184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 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想像一个大爆炸，当你在三千多英尺的高空；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想像机舱内布满黑烟，想像引擎发出喀啦、喀啦、喀啦、喀啦、喀啦的声响，听起来很可怕。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90252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642910" y="642918"/>
            <a:ext cx="7786742" cy="97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那天我的位置很特別，我坐在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1D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，我是唯一可以和空服员说话的人，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于是我立刻看着他们，他们说，“没问题，我们可能撞上鸟了。”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5786" y="5857892"/>
            <a:ext cx="7786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机长已经把机头转向，我们离目的地很近，已经可以看到曼哈顿了。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815883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214414" y="428604"/>
            <a:ext cx="678661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两分钟以后，三件事情同时发生：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机长把飞机对齐哈德逊河，一般的航道可不是这样。他关上引擎。想像坐在一架没有声音的飞机上。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然后他说了几个字，我听过最不带情绪的几个字，他说，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“即将迫降，小心冲击。”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41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357290" y="4857760"/>
            <a:ext cx="621510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我不用再问空服员什么了。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我可以在她眼神里看到恐惧，人生结束了。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1446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857224" y="4572008"/>
            <a:ext cx="78581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现在我想和你们分享那天我所学到的三件事。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在那一瞬间内，一切都改变了。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我们的人生目标清单，那些我想做的事，所有那些我想联络却没有联络的人，那些我想修补的围墙，人际关系，所有我想经历却没有经历的事。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36641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85786" y="642918"/>
            <a:ext cx="77153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之后我回想那些事，我想到一句话那就是，“我收藏的酒还不够好。” 因为如果酒已可饮用，也有分享对象，我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早就把酒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打开了。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我不想再把生命中的任何事延后，这种紧迫感、目标性改变了我的生命。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34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85786" y="3857628"/>
            <a:ext cx="771530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 那天我学到的第二件事是，当我们通过乔治华盛顿大桥时并没有过很久时间，我想，哇，我有一件真正后悔的事。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虽然我有人性缺点，也犯了些错，但我生活得其实不错。但我试着把每件事做得更好。但因为人性，我难免有些自我中心。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我后悔竟然花了许多时间，和生命中重要的人讨论那些不重要的事。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7090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857224" y="5500702"/>
            <a:ext cx="7500990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过去两年我从未和妻子吵架，感觉很好，我不再尝试争论对错，我选择快乐。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28662" y="28572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我想到我和妻子、朋友及人们的关系，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之后，回想这件事时，我决定除掉我人生中的负面情绪。还没完全做到，但确实好多了。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313</Words>
  <Application>Microsoft Office PowerPoint</Application>
  <PresentationFormat>全屏显示(4:3)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11</cp:revision>
  <dcterms:created xsi:type="dcterms:W3CDTF">2014-03-26T07:32:30Z</dcterms:created>
  <dcterms:modified xsi:type="dcterms:W3CDTF">2014-03-28T01:16:43Z</dcterms:modified>
</cp:coreProperties>
</file>