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5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6948-5BA5-474E-A017-8059572A2E9D}" type="datetimeFigureOut">
              <a:rPr lang="zh-CN" altLang="en-US" smtClean="0"/>
              <a:t>2014-3-20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A2D-43F4-48C8-A24B-838F388911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6948-5BA5-474E-A017-8059572A2E9D}" type="datetimeFigureOut">
              <a:rPr lang="zh-CN" altLang="en-US" smtClean="0"/>
              <a:t>2014-3-20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A2D-43F4-48C8-A24B-838F388911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6948-5BA5-474E-A017-8059572A2E9D}" type="datetimeFigureOut">
              <a:rPr lang="zh-CN" altLang="en-US" smtClean="0"/>
              <a:t>2014-3-20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A2D-43F4-48C8-A24B-838F388911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6948-5BA5-474E-A017-8059572A2E9D}" type="datetimeFigureOut">
              <a:rPr lang="zh-CN" altLang="en-US" smtClean="0"/>
              <a:t>2014-3-20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A2D-43F4-48C8-A24B-838F388911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6948-5BA5-474E-A017-8059572A2E9D}" type="datetimeFigureOut">
              <a:rPr lang="zh-CN" altLang="en-US" smtClean="0"/>
              <a:t>2014-3-20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A2D-43F4-48C8-A24B-838F388911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6948-5BA5-474E-A017-8059572A2E9D}" type="datetimeFigureOut">
              <a:rPr lang="zh-CN" altLang="en-US" smtClean="0"/>
              <a:t>2014-3-20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A2D-43F4-48C8-A24B-838F388911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6948-5BA5-474E-A017-8059572A2E9D}" type="datetimeFigureOut">
              <a:rPr lang="zh-CN" altLang="en-US" smtClean="0"/>
              <a:t>2014-3-20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A2D-43F4-48C8-A24B-838F388911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6948-5BA5-474E-A017-8059572A2E9D}" type="datetimeFigureOut">
              <a:rPr lang="zh-CN" altLang="en-US" smtClean="0"/>
              <a:t>2014-3-20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A2D-43F4-48C8-A24B-838F388911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6948-5BA5-474E-A017-8059572A2E9D}" type="datetimeFigureOut">
              <a:rPr lang="zh-CN" altLang="en-US" smtClean="0"/>
              <a:t>2014-3-20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A2D-43F4-48C8-A24B-838F388911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6948-5BA5-474E-A017-8059572A2E9D}" type="datetimeFigureOut">
              <a:rPr lang="zh-CN" altLang="en-US" smtClean="0"/>
              <a:t>2014-3-20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A2D-43F4-48C8-A24B-838F388911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6948-5BA5-474E-A017-8059572A2E9D}" type="datetimeFigureOut">
              <a:rPr lang="zh-CN" altLang="en-US" smtClean="0"/>
              <a:t>2014-3-20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2A2D-43F4-48C8-A24B-838F388911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6948-5BA5-474E-A017-8059572A2E9D}" type="datetimeFigureOut">
              <a:rPr lang="zh-CN" altLang="en-US" smtClean="0"/>
              <a:t>2014-3-20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2A2D-43F4-48C8-A24B-838F388911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00166" y="5715016"/>
            <a:ext cx="66479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华文行楷" pitchFamily="2" charset="-122"/>
                <a:ea typeface="华文行楷" pitchFamily="2" charset="-122"/>
              </a:rPr>
              <a:t>这就是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“</a:t>
            </a:r>
            <a:r>
              <a:rPr lang="zh-CN" altLang="en-US" sz="6000" b="1" dirty="0" smtClean="0">
                <a:solidFill>
                  <a:schemeClr val="accent6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贵族精神</a:t>
            </a:r>
            <a:r>
              <a:rPr lang="en-US" altLang="zh-CN" sz="6000" b="1" dirty="0" smtClean="0">
                <a:solidFill>
                  <a:schemeClr val="accent6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”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15008" y="4500570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115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" y="5143512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42910" y="5214950"/>
            <a:ext cx="7500990" cy="136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无论什么时候，都要做一个善良的人</a:t>
            </a:r>
            <a:r>
              <a:rPr lang="zh-CN" altLang="en-US" sz="2800" b="1" dirty="0" smtClean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800" b="1" dirty="0" smtClean="0">
              <a:solidFill>
                <a:schemeClr val="accent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34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请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记住，拥有善良，会让你成为最受上天眷顾的人。 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34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这种眷顾未必是财富与权势。善有善报，所报者，爱也）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00694" y="4572008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000100" y="5072074"/>
            <a:ext cx="6929486" cy="157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笑容、优雅、自信，是最大的精神财富。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（拥有了他们，你就拥有了全部 ）</a:t>
            </a:r>
            <a:r>
              <a:rPr lang="en-US" dirty="0"/>
              <a:t/>
            </a:r>
            <a:br>
              <a:rPr lang="en-US" dirty="0"/>
            </a:b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86380" y="4500570"/>
            <a:ext cx="35718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5984" y="4000504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642910" y="5072074"/>
            <a:ext cx="78581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你一定要学会做饭</a:t>
            </a:r>
            <a:r>
              <a:rPr lang="zh-CN" altLang="en-US" sz="2800" b="1" dirty="0" smtClean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800" b="1" dirty="0" smtClean="0">
              <a:solidFill>
                <a:schemeClr val="accent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这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与伺候人无关。在爱你的人都不在身边的时候，使你能善待自己。 （能独立生存）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00694" y="4500570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5000636"/>
            <a:ext cx="82153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你一定要学会开车。</a:t>
            </a:r>
            <a:endParaRPr lang="en-US" altLang="zh-CN" sz="2800" b="1" dirty="0">
              <a:solidFill>
                <a:schemeClr val="accent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这与身份地位无关。这样在任何时候，你都可以拔腿去往任何你想去的地方，不求任何人。 （自由）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29256" y="4500570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385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85786" y="4286256"/>
            <a:ext cx="7858180" cy="203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你一定要上大学，正规的大学。</a:t>
            </a:r>
            <a:endParaRPr lang="en-US" altLang="zh-CN" sz="2800" b="1" dirty="0">
              <a:solidFill>
                <a:schemeClr val="accent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这与学历无关。人生中需要经历这几年，无拘无束又能染上书香的生活。 （一旦走进社会，就进入了市场）</a:t>
            </a:r>
            <a:r>
              <a:rPr lang="en-US" altLang="en-US" sz="2000" b="1" dirty="0">
                <a:latin typeface="华文楷体" pitchFamily="2" charset="-122"/>
                <a:ea typeface="华文楷体" pitchFamily="2" charset="-122"/>
              </a:rPr>
              <a:t> </a:t>
            </a:r>
            <a:r>
              <a:rPr lang="en-US" dirty="0"/>
              <a:t/>
            </a:r>
            <a:br>
              <a:rPr lang="en-US" dirty="0"/>
            </a:br>
            <a:endParaRPr lang="zh-CN" altLang="en-US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357818" y="3500438"/>
            <a:ext cx="3500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78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4929198"/>
            <a:ext cx="73581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你知道吗？足迹有多远，心就有多宽。</a:t>
            </a:r>
            <a:endParaRPr lang="en-US" altLang="zh-CN" sz="2800" b="1" dirty="0">
              <a:solidFill>
                <a:schemeClr val="accent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心宽，你才会快乐。万一走不远，让书籍带你走。 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（拓宽自己的视野，借助知识的视野）</a:t>
            </a:r>
            <a:r>
              <a:rPr lang="en-US" altLang="en-US" sz="2000" b="1" dirty="0">
                <a:latin typeface="华文楷体" pitchFamily="2" charset="-122"/>
                <a:ea typeface="华文楷体" pitchFamily="2" charset="-122"/>
              </a:rPr>
              <a:t> 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29256" y="4429132"/>
            <a:ext cx="3500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8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571604" y="5072074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latin typeface="华文楷体" pitchFamily="2" charset="-122"/>
                <a:ea typeface="华文楷体" pitchFamily="2" charset="-122"/>
              </a:rPr>
              <a:t>  </a:t>
            </a:r>
            <a:br>
              <a:rPr lang="en-US" altLang="en-US" sz="2000" b="1" dirty="0">
                <a:latin typeface="华文楷体" pitchFamily="2" charset="-122"/>
                <a:ea typeface="华文楷体" pitchFamily="2" charset="-122"/>
              </a:rPr>
            </a:br>
            <a:r>
              <a:rPr lang="en-US" dirty="0"/>
              <a:t/>
            </a:r>
            <a:br>
              <a:rPr lang="en-US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4929198"/>
            <a:ext cx="70723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天塌下来都不要哭，也不要抱怨。</a:t>
            </a:r>
            <a:endParaRPr lang="en-US" altLang="zh-CN" sz="2800" b="1" dirty="0" smtClean="0">
              <a:solidFill>
                <a:schemeClr val="accent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那样只能让爱你的人更心痛，恨你的人更得意。 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（平静地承受命运，爱你的人自会关心）</a:t>
            </a:r>
            <a:endParaRPr lang="zh-CN" altLang="en-US" sz="20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4357694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~1\jingyan\APPLIC~1\360se6\USERDA~1\Temp\U_4156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857224" y="5000636"/>
            <a:ext cx="74295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去远方的时候，除了相机，记得带上纸笔</a:t>
            </a:r>
            <a:r>
              <a:rPr lang="zh-CN" altLang="en-US" sz="2800" b="1" dirty="0" smtClean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800" b="1" dirty="0" smtClean="0">
              <a:solidFill>
                <a:schemeClr val="accent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风景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是相同的，看风景的心情 永不重复。 （徐霞客之所以是徐霞客，不是因为走的路最多）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4500570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714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28662" y="4929198"/>
            <a:ext cx="7643866" cy="1980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一定要有属于自己的空间，哪怕只有</a:t>
            </a:r>
            <a:r>
              <a:rPr lang="en-US" sz="2800" b="1" dirty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800" b="1" dirty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平米</a:t>
            </a:r>
            <a:r>
              <a:rPr lang="zh-CN" altLang="en-US" sz="2800" b="1" dirty="0" smtClean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800" b="1" dirty="0" smtClean="0">
              <a:solidFill>
                <a:schemeClr val="accent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它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可以让你在和爱人吵架赌气出走的时候，不至于流落街头，遇到坏人。更重要的是，在你浮躁的时候，有个地方让你静下来，给自己的心一个安放的角落。 （独立人格）</a:t>
            </a:r>
            <a:r>
              <a:rPr lang="en-US" sz="2000" b="1" dirty="0"/>
              <a:t> </a:t>
            </a:r>
            <a:r>
              <a:rPr lang="en-US" sz="2000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57818" y="4286256"/>
            <a:ext cx="3500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92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5214950"/>
            <a:ext cx="7786742" cy="139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小孩的时候要有见识，长大的时候要有经历，你才会有个精致的人生！</a:t>
            </a:r>
            <a:endParaRPr lang="en-US" altLang="zh-CN" sz="2800" b="1" dirty="0" smtClean="0">
              <a:solidFill>
                <a:schemeClr val="accent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（读别人的经历，找自己的经历）</a:t>
            </a:r>
            <a:endParaRPr lang="zh-CN" altLang="en-US" sz="2000" b="1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29256" y="4500570"/>
            <a:ext cx="3500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466</Words>
  <Application>Microsoft Office PowerPoint</Application>
  <PresentationFormat>全屏显示(4:3)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17</cp:revision>
  <dcterms:created xsi:type="dcterms:W3CDTF">2014-03-20T03:32:38Z</dcterms:created>
  <dcterms:modified xsi:type="dcterms:W3CDTF">2014-03-20T06:18:23Z</dcterms:modified>
</cp:coreProperties>
</file>