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0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0451-A3F3-412A-9FFB-D7BBB2688D70}" type="datetimeFigureOut">
              <a:rPr lang="zh-CN" altLang="en-US" smtClean="0"/>
              <a:pPr/>
              <a:t>2014-3-13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2501F-8F27-4310-A3F2-7BE70A54B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14" y="1"/>
            <a:ext cx="6786586" cy="5011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0108" y="5929322"/>
            <a:ext cx="4857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真正</a:t>
            </a:r>
            <a:r>
              <a:rPr lang="zh-CN" altLang="en-US" sz="6000" dirty="0" smtClean="0">
                <a:latin typeface="华文行楷" pitchFamily="2" charset="-122"/>
                <a:ea typeface="华文行楷" pitchFamily="2" charset="-122"/>
              </a:rPr>
              <a:t>影响光辉</a:t>
            </a:r>
            <a:r>
              <a:rPr lang="zh-CN" altLang="en-US" sz="4000" dirty="0" smtClean="0">
                <a:latin typeface="华文行楷" pitchFamily="2" charset="-122"/>
                <a:ea typeface="华文行楷" pitchFamily="2" charset="-122"/>
              </a:rPr>
              <a:t>的是</a:t>
            </a:r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灯里的</a:t>
            </a:r>
            <a:r>
              <a:rPr lang="zh-CN" altLang="en-US" sz="6600" dirty="0" smtClean="0">
                <a:solidFill>
                  <a:schemeClr val="accent6"/>
                </a:solidFill>
                <a:latin typeface="华文行楷" pitchFamily="2" charset="-122"/>
                <a:ea typeface="华文行楷" pitchFamily="2" charset="-122"/>
              </a:rPr>
              <a:t>油</a:t>
            </a:r>
            <a:endParaRPr lang="zh-CN" altLang="en-US" sz="6600" dirty="0">
              <a:solidFill>
                <a:schemeClr val="accent6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57562" y="3857620"/>
            <a:ext cx="32861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114</a:t>
            </a: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4158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714356" y="5429256"/>
            <a:ext cx="56436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他说：“公司里只有我一个能人时，您在这间房里开这几盏灯来教育我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；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当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公司里有好几位跟我能力相当的人时，您也在这间房里开这几盏灯来教育我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难道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不管开几盏灯，道理都是一样的吗？”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94253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1000108" y="5572132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师傅说：“在这个世界上，每个人都是一盏灯。一盏灯不会影响到另一盏灯的光辉，真正影响光辉的是灯里的油。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5952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1071546" y="5786446"/>
            <a:ext cx="4929222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只有坚持不懈，努力加油，灯才会长明不灭！同样的道理，不管你身边的能人多还是少，你只要还在不断学习，努力工作，就会发出自己的光！”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71546" y="1428728"/>
            <a:ext cx="4714876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6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5903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785794" y="5786446"/>
            <a:ext cx="5357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刚工作不久的徒弟满腹委屈地回到师傅身边，抱怨道：“公司的人什么都不懂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您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说，我整天跟一群什么都不懂的人在一起，怎么工作？”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34087" cy="500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571480" y="5572132"/>
            <a:ext cx="5786478" cy="2790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师傅默默地将徒弟带进一间房子。房间的窗户被厚厚的布帘遮住，里面漆黑一片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师傅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打开一盏灯，房里变得明亮起来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师傅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问：“你能找到这盏灯的光辉吗？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徒弟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觉得奇怪，反问道：“这房里不都是这盏灯的光辉吗？”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1305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857232" y="5715008"/>
            <a:ext cx="50720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师傅又接连打开三盏灯，房里顿时变得更加明亮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师傅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说：“你现在还能找到第一盏灯的光辉吗？”徒弟这下傻眼了。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94253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857232" y="5715008"/>
            <a:ext cx="5357850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师傅说：“你现在所在的公司里，都是一些不懂业务的人，只要你干出成绩，功劳就都属于你。这难道不好吗？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徒弟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高高兴兴地去了。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500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714356" y="5500694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一年后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，徒弟又满腹委屈地回到师傅身边。徒弟抱怨说：“本来我在那里干得好好的，没想到一下子又招来三个和我能力相仿的人，这不是明摆着不信任我吗？</a:t>
            </a:r>
            <a:r>
              <a:rPr lang="zh-CN" altLang="en-US" dirty="0"/>
              <a:t>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29096" cy="507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1000108" y="5643570"/>
            <a:ext cx="52864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师傅又默默地将徒弟带到那间房里。</a:t>
            </a: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师傅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同时开了四盏灯，然后关掉其中的一盏，问：“是刚才亮些，还是现在亮些？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徒弟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不解其意，没有吭声。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9156" cy="500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928670" y="5500694"/>
            <a:ext cx="5214974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师傅又关掉一盏，问：“是刚才亮些，还是现在亮些？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徒弟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这下看清楚了，说：“先前开着的灯多，当然是先前亮些。”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6246" cy="500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785794" y="5286380"/>
            <a:ext cx="54292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师傅又关掉一盏。只剩下一盏灯了，房里顿时暗了不少。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师傅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说：“公司里不管有多少能人，都影响不了你的成绩，因为少了一盏灯，就会少一些光辉！</a:t>
            </a: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”</a:t>
            </a:r>
            <a:endParaRPr lang="en-US" altLang="zh-CN" sz="2000" dirty="0" smtClean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黑体" pitchFamily="2" charset="-122"/>
                <a:ea typeface="黑体" pitchFamily="2" charset="-122"/>
              </a:rPr>
              <a:t>徒弟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觉得师傅的话有道理，可又总觉得哪里不对劲。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0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57496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622</Words>
  <Application>Microsoft Office PowerPoint</Application>
  <PresentationFormat>全屏显示(4:3)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jingyan</dc:creator>
  <cp:lastModifiedBy>jingyan</cp:lastModifiedBy>
  <cp:revision>9</cp:revision>
  <dcterms:created xsi:type="dcterms:W3CDTF">2014-03-12T03:28:31Z</dcterms:created>
  <dcterms:modified xsi:type="dcterms:W3CDTF">2014-03-13T05:37:16Z</dcterms:modified>
</cp:coreProperties>
</file>