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3" r:id="rId6"/>
    <p:sldId id="262" r:id="rId7"/>
    <p:sldId id="260" r:id="rId8"/>
    <p:sldId id="258" r:id="rId9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D444-65B2-415C-A5A0-2F37B56A9ED3}" type="datetimeFigureOut">
              <a:rPr lang="zh-CN" altLang="en-US" smtClean="0"/>
              <a:pPr/>
              <a:t>2014-2-27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7164-746B-4BCA-ACE6-CAEE4E7C3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6786562" cy="6248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60" y="6929454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华文琥珀" pitchFamily="2" charset="-122"/>
                <a:ea typeface="华文琥珀" pitchFamily="2" charset="-122"/>
              </a:rPr>
              <a:t>莫 言 的 话</a:t>
            </a:r>
            <a:endParaRPr lang="zh-CN" altLang="en-US" sz="6600" dirty="0"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8" y="521494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112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4929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42" y="5715008"/>
            <a:ext cx="578647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敬佩两种人：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年轻时陪男人过苦日子的女人，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富裕时陪女人过好日子的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男人！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35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8" y="5286380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远离两种人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遇到好事就伸手的人，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碰到难处就躲闪的人。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3783" cy="464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71612" y="5500694"/>
            <a:ext cx="3643338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我挂念两种人：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相濡以沫的爱人，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肝胆相照的朋友。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~1\jingyan\APPLIC~1\360se6\USERDA~1\Temp\011E4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7363" cy="472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00174" y="5500694"/>
            <a:ext cx="3786214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我谢绝两种人：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做事不道义的人，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处事无诚意的人。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5857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43050" y="6215074"/>
            <a:ext cx="3214710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我负责两种人：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生我的人，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我生的人。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143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57298" y="5286380"/>
            <a:ext cx="3857652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我珍惜两种人：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敢借给我钱的人，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真心牵挂我的人！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~1\jingyan\APPLIC~1\360se6\USERDA~1\Temp\201212~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9991" cy="464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2984" y="542925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152</Words>
  <Application>Microsoft Office PowerPoint</Application>
  <PresentationFormat>全屏显示(4:3)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9</cp:revision>
  <dcterms:created xsi:type="dcterms:W3CDTF">2014-02-26T06:12:16Z</dcterms:created>
  <dcterms:modified xsi:type="dcterms:W3CDTF">2014-02-27T05:54:26Z</dcterms:modified>
</cp:coreProperties>
</file>