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6" r:id="rId3"/>
    <p:sldId id="256" r:id="rId4"/>
    <p:sldId id="274" r:id="rId5"/>
    <p:sldId id="257" r:id="rId6"/>
    <p:sldId id="270" r:id="rId7"/>
    <p:sldId id="267" r:id="rId8"/>
    <p:sldId id="259" r:id="rId9"/>
    <p:sldId id="275" r:id="rId10"/>
    <p:sldId id="260" r:id="rId11"/>
    <p:sldId id="271" r:id="rId12"/>
    <p:sldId id="262" r:id="rId13"/>
    <p:sldId id="276" r:id="rId14"/>
    <p:sldId id="263" r:id="rId15"/>
    <p:sldId id="273" r:id="rId16"/>
    <p:sldId id="264" r:id="rId17"/>
    <p:sldId id="265" r:id="rId18"/>
    <p:sldId id="272" r:id="rId19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20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5303-B790-4E2D-83A4-08A7D3663E64}" type="datetimeFigureOut">
              <a:rPr lang="zh-CN" altLang="en-US" smtClean="0"/>
              <a:pPr/>
              <a:t>2014-2-14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96E9-AFEA-425D-808C-728486F6F4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5303-B790-4E2D-83A4-08A7D3663E64}" type="datetimeFigureOut">
              <a:rPr lang="zh-CN" altLang="en-US" smtClean="0"/>
              <a:pPr/>
              <a:t>2014-2-14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96E9-AFEA-425D-808C-728486F6F4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5303-B790-4E2D-83A4-08A7D3663E64}" type="datetimeFigureOut">
              <a:rPr lang="zh-CN" altLang="en-US" smtClean="0"/>
              <a:pPr/>
              <a:t>2014-2-14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96E9-AFEA-425D-808C-728486F6F4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5303-B790-4E2D-83A4-08A7D3663E64}" type="datetimeFigureOut">
              <a:rPr lang="zh-CN" altLang="en-US" smtClean="0"/>
              <a:pPr/>
              <a:t>2014-2-14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96E9-AFEA-425D-808C-728486F6F4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5303-B790-4E2D-83A4-08A7D3663E64}" type="datetimeFigureOut">
              <a:rPr lang="zh-CN" altLang="en-US" smtClean="0"/>
              <a:pPr/>
              <a:t>2014-2-14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96E9-AFEA-425D-808C-728486F6F4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5303-B790-4E2D-83A4-08A7D3663E64}" type="datetimeFigureOut">
              <a:rPr lang="zh-CN" altLang="en-US" smtClean="0"/>
              <a:pPr/>
              <a:t>2014-2-14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96E9-AFEA-425D-808C-728486F6F4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5303-B790-4E2D-83A4-08A7D3663E64}" type="datetimeFigureOut">
              <a:rPr lang="zh-CN" altLang="en-US" smtClean="0"/>
              <a:pPr/>
              <a:t>2014-2-14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96E9-AFEA-425D-808C-728486F6F4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5303-B790-4E2D-83A4-08A7D3663E64}" type="datetimeFigureOut">
              <a:rPr lang="zh-CN" altLang="en-US" smtClean="0"/>
              <a:pPr/>
              <a:t>2014-2-14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96E9-AFEA-425D-808C-728486F6F4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5303-B790-4E2D-83A4-08A7D3663E64}" type="datetimeFigureOut">
              <a:rPr lang="zh-CN" altLang="en-US" smtClean="0"/>
              <a:pPr/>
              <a:t>2014-2-14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96E9-AFEA-425D-808C-728486F6F4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5303-B790-4E2D-83A4-08A7D3663E64}" type="datetimeFigureOut">
              <a:rPr lang="zh-CN" altLang="en-US" smtClean="0"/>
              <a:pPr/>
              <a:t>2014-2-14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96E9-AFEA-425D-808C-728486F6F4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5303-B790-4E2D-83A4-08A7D3663E64}" type="datetimeFigureOut">
              <a:rPr lang="zh-CN" altLang="en-US" smtClean="0"/>
              <a:pPr/>
              <a:t>2014-2-14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96E9-AFEA-425D-808C-728486F6F4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15303-B790-4E2D-83A4-08A7D3663E64}" type="datetimeFigureOut">
              <a:rPr lang="zh-CN" altLang="en-US" smtClean="0"/>
              <a:pPr/>
              <a:t>2014-2-14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196E9-AFEA-425D-808C-728486F6F4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089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28604" y="7000892"/>
            <a:ext cx="61436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dirty="0" smtClean="0">
                <a:latin typeface="方正舒体" pitchFamily="2" charset="-122"/>
                <a:ea typeface="方正舒体" pitchFamily="2" charset="-122"/>
              </a:rPr>
              <a:t>最后和你在一起的人</a:t>
            </a:r>
            <a:endParaRPr lang="zh-CN" altLang="en-US" sz="5000" dirty="0"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286124" y="4929190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110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6858000" cy="5214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642918" y="5357818"/>
            <a:ext cx="5643602" cy="3251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昨天收到一位在台湾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的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南韩朋友</a:t>
            </a:r>
            <a:r>
              <a:rPr lang="en-US" sz="2000" dirty="0" smtClean="0">
                <a:latin typeface="黑体" pitchFamily="2" charset="-122"/>
                <a:ea typeface="黑体" pitchFamily="2" charset="-122"/>
              </a:rPr>
              <a:t>e-mail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信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中他说，他看过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我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在新闻台的文章了，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他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以后回南韩，有机会再去庆州，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会帮我把那个油灯买回来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。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他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的好意让我很感动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不过我也开始认真思考，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我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真的有这么喜欢那个青瓷油灯吗，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喜欢到不择手段的拥有吗？ 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6686" cy="4357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928670" y="4929190"/>
            <a:ext cx="46434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在这个青瓷油灯出现前，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青瓷这个名词，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对我没有任何意义。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为什么我对这个青瓷油灯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如此喜爱及怀念，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还特别写了两篇文章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描述它的出现，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以及与我无缘的过程。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42370" cy="4857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428604" y="5000628"/>
            <a:ext cx="57864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后来我终于了解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我喜欢这个青瓷油灯最大的原因，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并不是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因为它本身有多特别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、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价值有多高，是因为当我发现错过后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后来花了很多时间去寻找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想要弥补这个遗憾。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而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在这个过程中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却发现原来这个青瓷油灯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的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可贵及特别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竟然没让我再找到另一个一模一样的东西，也由于这份惋惜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让青瓷油灯在我心中的身价快速提升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变成最想拥有的一件东西。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866260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5357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357166" y="5643570"/>
            <a:ext cx="6143668" cy="2790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最爱总是已错过，悟心起，身边眼前最值珍惜，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有了这个想法后，我不禁想，如果当初在庆州就买下了那个青瓷油灯，现在它可能成为家里众多摆饰之一，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可能在一年中有几次朋友来访，问起这个可爱的油灯，我的介绍词可能仅是：“有一年我去南韩玩的时候，顺便买回来的油灯。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”</a:t>
            </a:r>
            <a:endParaRPr lang="zh-CN" altLang="en-US" sz="2000" dirty="0" smtClean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4151" cy="4786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571480" y="5072066"/>
            <a:ext cx="5929354" cy="3713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想到这里，我心中突然出现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十年前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没有得到答案的那句话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，“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最后在一起的人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，</a:t>
            </a:r>
            <a:r>
              <a:rPr lang="en-US" sz="2000" dirty="0" smtClean="0"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通常不是最爱的人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。”</a:t>
            </a:r>
            <a:endParaRPr lang="zh-CN" altLang="en-US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我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想当初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老公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想要告诉我的意思，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其实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应该是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并不是因为这个人是你的最爱，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所以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上天嫉妒你而让你们分开，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而是因为分开后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你才发现他的好，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于是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花了许多时间去寻找、去挽回，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想要弥补心中的遗憾，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353" cy="4286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42918" y="4714876"/>
            <a:ext cx="5286412" cy="3713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但当你在这件事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上面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所花费的时间愈多，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他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在你心中占的位置也愈来愈高，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可能当初觉得还好的东西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转眼间变成了最爱，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更变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成了心中的遗憾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。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有些人可能一辈子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 都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在追求着心中的最爱，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却发现新的东西永远比不上最爱，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因此不断放掉手边的东西，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又再去追寻</a:t>
            </a:r>
            <a:r>
              <a:rPr lang="en-US" altLang="zh-CN" sz="2000" dirty="0" smtClean="0">
                <a:latin typeface="黑体" pitchFamily="2" charset="-122"/>
                <a:ea typeface="黑体" pitchFamily="2" charset="-122"/>
              </a:rPr>
              <a:t>……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1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785794" y="5072066"/>
            <a:ext cx="52864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常听人说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失去了才懂得珍惜，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我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以前不懂这句话的意思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总觉得是要经历过生离死别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才会有的刻骨铭心。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现在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我才发现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原来每个人在生活中，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都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已经不自觉的在不断追寻，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追寻着心中的某个遗憾，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却忘了自己手上拥有的东西。 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46207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500042" y="4857752"/>
            <a:ext cx="585791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想通了这点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我回了一封信给那位南韩朋友，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谢谢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他的好意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也告诉他不用再帮我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寻找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那个青瓷油灯了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就让我心中保留着对青瓷油灯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的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这份遗憾及怀念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。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也希望藉此时时提醒自己，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accent2"/>
                </a:solidFill>
                <a:latin typeface="华文行楷" pitchFamily="2" charset="-122"/>
                <a:ea typeface="华文行楷" pitchFamily="2" charset="-122"/>
              </a:rPr>
              <a:t>放弃</a:t>
            </a:r>
            <a:r>
              <a:rPr lang="zh-CN" altLang="en-US" sz="2800" dirty="0" smtClean="0">
                <a:solidFill>
                  <a:schemeClr val="accent2"/>
                </a:solidFill>
                <a:latin typeface="华文行楷" pitchFamily="2" charset="-122"/>
                <a:ea typeface="华文行楷" pitchFamily="2" charset="-122"/>
              </a:rPr>
              <a:t>不断的追寻，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accent2"/>
                </a:solidFill>
                <a:latin typeface="华文行楷" pitchFamily="2" charset="-122"/>
                <a:ea typeface="华文行楷" pitchFamily="2" charset="-122"/>
              </a:rPr>
              <a:t>珍惜手边的东西，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accent2"/>
                </a:solidFill>
                <a:latin typeface="华文行楷" pitchFamily="2" charset="-122"/>
                <a:ea typeface="华文行楷" pitchFamily="2" charset="-122"/>
              </a:rPr>
              <a:t>才是最重要的！</a:t>
            </a:r>
            <a:endParaRPr lang="zh-CN" altLang="en-US" sz="2800" dirty="0">
              <a:solidFill>
                <a:schemeClr val="accent2"/>
              </a:solidFill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6858000" cy="5504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71546" y="6143636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1480" y="4357686"/>
            <a:ext cx="57150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大约十年前，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跟现在的老公刚刚认识，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那时我们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只是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因为研究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案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而一起工作的朋友，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有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天闲聊时，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他突然说了一句话，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让我印象深刻。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他说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：“最后跟你在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一起的，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　　　　通常不是最爱的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人。”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1" cy="4071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taopic.com/uploads/allimg/130424/235098-130424220024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858000" cy="5072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928670" y="5429256"/>
            <a:ext cx="46434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当时年纪小，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我觉得他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说的这话有点问题：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我当然会跟我最爱的人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在一起啦！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那个人不是我的最爱，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我干嘛和他在一起呢？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4357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928670" y="4857752"/>
            <a:ext cx="50720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后来因缘际会，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我们成为男女朋友。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有一天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我突然想起这句话，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开始追问他，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到底谁是他的最爱呢？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没想到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他坚决否认他曾经说过这句话。 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714356" y="5857884"/>
            <a:ext cx="45720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十年过去了，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这中间我们相恋、结婚、工作，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每天为生活忙得不可开交，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没有太多时间想这件事。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一直到最近发生的这件事，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我才了解那句话的真义</a:t>
            </a:r>
            <a:r>
              <a:rPr lang="en-US" altLang="zh-CN" sz="2000" dirty="0" smtClean="0">
                <a:latin typeface="黑体" pitchFamily="2" charset="-122"/>
                <a:ea typeface="黑体" pitchFamily="2" charset="-122"/>
              </a:rPr>
              <a:t>……</a:t>
            </a:r>
            <a:r>
              <a:rPr lang="en-US" sz="2000" dirty="0" smtClean="0">
                <a:latin typeface="黑体" pitchFamily="2" charset="-122"/>
                <a:ea typeface="黑体" pitchFamily="2" charset="-122"/>
              </a:rPr>
              <a:t>  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61232" cy="4857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500042" y="5072066"/>
            <a:ext cx="58579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前阵子去南韩旅游十一天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南韩的青瓷小有名气，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我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想买个青瓷做纪念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。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到了庆州，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意外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发现一家小小的青瓷店，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店里的橱窗有两个小小的青瓷油灯，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样子非常可爱，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我们进去问了价格后，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同行的一位老师立刻决定买下它，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大家问我要不要买下另一个。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928934" y="871540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4267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500042" y="4786314"/>
            <a:ext cx="55721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我犹豫了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并不是因为价格，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那个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青瓷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油灯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折合台币不到五百元，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而是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当时念头一转，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我想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既然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青瓷在南韩那么有名，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那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在南韩其他地方，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一定有许多青瓷店，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说不定有更多好看、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不同造形的青瓷油灯。 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03244" cy="4643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500042" y="4786314"/>
            <a:ext cx="578647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因此我决定不买那个油灯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反正接下来的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行程一定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会有更多美丽的油灯供我挑选。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寻寻觅觅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终难得，缘灭了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错失良机懊悔不已，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说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实话，一上游览车我就有点后悔了。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然而我一再告诉自己，不用担心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我马上就会找到一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个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比那个更好看的油灯。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结果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在南韩的后面几天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我每看到卖青瓷的店，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都会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忍不住进去找油灯，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结果想当然耳，我没有买到。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414337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4500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357166" y="4619685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2000" dirty="0" smtClean="0">
              <a:latin typeface="黑体" pitchFamily="2" charset="-122"/>
              <a:ea typeface="黑体" pitchFamily="2" charset="-122"/>
            </a:endParaRPr>
          </a:p>
          <a:p>
            <a:endParaRPr lang="zh-CN" altLang="en-US" sz="2000" dirty="0" smtClean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04" y="4786314"/>
            <a:ext cx="592935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由于花了不少时间在找油灯，这也才发现，原来大部分南韩的青瓷店，卖的都是杯子、花瓶，很少人卖油灯，我不禁揣想，说不定那两个油灯是全南韩「唯二」的油灯。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回到台湾后，因为最终没有买到青瓷油灯的关系，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我总觉得这趟南韩行，唯一的遗憾就是那个油灯；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我还在个人新闻台，特别写了两篇文章，哀悼我与这个青瓷油灯的缘分竟如此短暂。</a:t>
            </a:r>
          </a:p>
          <a:p>
            <a:endParaRPr lang="zh-CN" alt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1238</Words>
  <Application>Microsoft Office PowerPoint</Application>
  <PresentationFormat>全屏显示(4:3)</PresentationFormat>
  <Paragraphs>126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13</cp:revision>
  <dcterms:created xsi:type="dcterms:W3CDTF">2014-02-13T08:46:12Z</dcterms:created>
  <dcterms:modified xsi:type="dcterms:W3CDTF">2014-02-14T02:12:09Z</dcterms:modified>
</cp:coreProperties>
</file>