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5" r:id="rId5"/>
    <p:sldId id="267" r:id="rId6"/>
    <p:sldId id="259" r:id="rId7"/>
    <p:sldId id="268" r:id="rId8"/>
    <p:sldId id="270" r:id="rId9"/>
    <p:sldId id="269" r:id="rId10"/>
    <p:sldId id="271" r:id="rId11"/>
    <p:sldId id="258" r:id="rId12"/>
    <p:sldId id="260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249B-ADE1-47B4-A40D-21B9DE1D4762}" type="datetimeFigureOut">
              <a:rPr lang="zh-CN" altLang="en-US" smtClean="0"/>
              <a:pPr/>
              <a:t>2014-1-23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AA-83A1-406D-8031-CDA9E63F2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249B-ADE1-47B4-A40D-21B9DE1D4762}" type="datetimeFigureOut">
              <a:rPr lang="zh-CN" altLang="en-US" smtClean="0"/>
              <a:pPr/>
              <a:t>2014-1-23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AA-83A1-406D-8031-CDA9E63F2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249B-ADE1-47B4-A40D-21B9DE1D4762}" type="datetimeFigureOut">
              <a:rPr lang="zh-CN" altLang="en-US" smtClean="0"/>
              <a:pPr/>
              <a:t>2014-1-23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AA-83A1-406D-8031-CDA9E63F2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249B-ADE1-47B4-A40D-21B9DE1D4762}" type="datetimeFigureOut">
              <a:rPr lang="zh-CN" altLang="en-US" smtClean="0"/>
              <a:pPr/>
              <a:t>2014-1-23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AA-83A1-406D-8031-CDA9E63F2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249B-ADE1-47B4-A40D-21B9DE1D4762}" type="datetimeFigureOut">
              <a:rPr lang="zh-CN" altLang="en-US" smtClean="0"/>
              <a:pPr/>
              <a:t>2014-1-23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AA-83A1-406D-8031-CDA9E63F2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249B-ADE1-47B4-A40D-21B9DE1D4762}" type="datetimeFigureOut">
              <a:rPr lang="zh-CN" altLang="en-US" smtClean="0"/>
              <a:pPr/>
              <a:t>2014-1-23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AA-83A1-406D-8031-CDA9E63F2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249B-ADE1-47B4-A40D-21B9DE1D4762}" type="datetimeFigureOut">
              <a:rPr lang="zh-CN" altLang="en-US" smtClean="0"/>
              <a:pPr/>
              <a:t>2014-1-23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AA-83A1-406D-8031-CDA9E63F2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249B-ADE1-47B4-A40D-21B9DE1D4762}" type="datetimeFigureOut">
              <a:rPr lang="zh-CN" altLang="en-US" smtClean="0"/>
              <a:pPr/>
              <a:t>2014-1-23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AA-83A1-406D-8031-CDA9E63F2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249B-ADE1-47B4-A40D-21B9DE1D4762}" type="datetimeFigureOut">
              <a:rPr lang="zh-CN" altLang="en-US" smtClean="0"/>
              <a:pPr/>
              <a:t>2014-1-23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AA-83A1-406D-8031-CDA9E63F2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249B-ADE1-47B4-A40D-21B9DE1D4762}" type="datetimeFigureOut">
              <a:rPr lang="zh-CN" altLang="en-US" smtClean="0"/>
              <a:pPr/>
              <a:t>2014-1-23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AA-83A1-406D-8031-CDA9E63F2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249B-ADE1-47B4-A40D-21B9DE1D4762}" type="datetimeFigureOut">
              <a:rPr lang="zh-CN" altLang="en-US" smtClean="0"/>
              <a:pPr/>
              <a:t>2014-1-23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AA-83A1-406D-8031-CDA9E63F2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249B-ADE1-47B4-A40D-21B9DE1D4762}" type="datetimeFigureOut">
              <a:rPr lang="zh-CN" altLang="en-US" smtClean="0"/>
              <a:pPr/>
              <a:t>2014-1-23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D83AA-83A1-406D-8031-CDA9E63F25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1428736"/>
            <a:ext cx="1661993" cy="45005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 smtClean="0">
                <a:latin typeface="方正舒体" pitchFamily="2" charset="-122"/>
                <a:ea typeface="方正舒体" pitchFamily="2" charset="-122"/>
              </a:rPr>
              <a:t>宽心谣</a:t>
            </a:r>
            <a:endParaRPr lang="zh-CN" altLang="en-US" sz="9600" dirty="0"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643570" y="564357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109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4282" y="614364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08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071538" y="5214950"/>
            <a:ext cx="67151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莫为体态费心悬，胖也美观，瘦也美观；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邻里亲朋广积善，老也不嫌，少也不嫌；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4942" y="471488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285852" y="5214950"/>
            <a:ext cx="7000924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骨肉亲情常祝愿，朝也平安，夕也平安；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心宽体健养天年，不是神仙，胜似神仙。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4942" y="471488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~1\jingyan\APPLIC~1\360se6\USERDA~1\Temp\CNPAIN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2844" y="14285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43108" y="4286256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42976" y="5214950"/>
            <a:ext cx="67151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日出东海落西山，喜也一天，忧也一天；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恩恩怨怨随风卷，天也无边，地也无边；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4942" y="471488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~1\jingyan\APPLIC~1\360se6\USERDA~1\Temp\U_4171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306" cy="5143512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285852" y="5286388"/>
            <a:ext cx="7000924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茫茫四海人无数，早也忙碌，晚也忙碌；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人生似鸟同林宿，退也一步，进也一步；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43504" y="464344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14414" y="5214950"/>
            <a:ext cx="66437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功禄财气顺自然，来也罢了，去也罢了；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为人处世眼界宽，高也和善，低也和善；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4942" y="471488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~1\jingyan\APPLIC~1\360se6\USERDA~1\Temp\SHUIMO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5143512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42976" y="5214950"/>
            <a:ext cx="66437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遇事不钻牛角尖，人也舒坦，心也舒坦；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居室好歹不高攀，大也栖身，小也栖身；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14942" y="471488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142976" y="5214950"/>
            <a:ext cx="6643734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旧衣新衫不挑拣，好也御寒，赖也御寒；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夫妻厮守互慰勉，贫也相安，富也相安；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4942" y="457200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16937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285852" y="5286388"/>
            <a:ext cx="67151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少荤多素日三餐，粗也香甜，细也香甜；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领取薪金有几许，多也无怨，少也无怨；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4942" y="471488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54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71538" y="5214950"/>
            <a:ext cx="68580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不义之财不可取，进也是祸，出也是祸；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花开能有几时红，爱也兮兮，恨也兮兮； </a:t>
            </a:r>
            <a:r>
              <a:rPr kumimoji="0" lang="zh-CN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  <a:cs typeface="Times New Roman" pitchFamily="18" charset="0"/>
              </a:rPr>
              <a:t> </a:t>
            </a:r>
            <a:r>
              <a:rPr kumimoji="0" lang="zh-CN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4942" y="471488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71538" y="5143512"/>
            <a:ext cx="7072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喜逢好友聊聊天，古也谈谈，今也谈谈；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华文行楷" pitchFamily="2" charset="-122"/>
              <a:ea typeface="华文行楷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华文行楷" pitchFamily="2" charset="-122"/>
                <a:ea typeface="华文行楷" pitchFamily="2" charset="-122"/>
                <a:cs typeface="Times New Roman" pitchFamily="18" charset="0"/>
              </a:rPr>
              <a:t>早晚操劳勤锻炼，忙也乐观，闲也乐观；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行楷" pitchFamily="2" charset="-122"/>
                <a:ea typeface="华文行楷" pitchFamily="2" charset="-122"/>
              </a:rPr>
              <a:t>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14942" y="471488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333</Words>
  <Application>Microsoft Office PowerPoint</Application>
  <PresentationFormat>全屏显示(4:3)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10</cp:revision>
  <dcterms:created xsi:type="dcterms:W3CDTF">2014-01-10T02:22:24Z</dcterms:created>
  <dcterms:modified xsi:type="dcterms:W3CDTF">2014-01-23T02:36:10Z</dcterms:modified>
</cp:coreProperties>
</file>