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7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20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63DC-69EB-4D35-8239-DE1F43296DF9}" type="datetimeFigureOut">
              <a:rPr lang="zh-CN" altLang="en-US" smtClean="0"/>
              <a:pPr/>
              <a:t>2014-1-16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455A3-B36A-4162-AB9C-EB17529D33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53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95" y="6643702"/>
            <a:ext cx="557216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28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86124" y="521494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108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571472"/>
            <a:ext cx="5914153" cy="487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71480" y="6215074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原来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当初设置指示牌的目的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并不是要让军官和士兵分开赛跑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因为这次越野赛根本就没有一名军官参加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之所以要这样设置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完全是为了考验士兵们的诚实度。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8" y="3000364"/>
            <a:ext cx="5155925" cy="514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85794" y="1428728"/>
            <a:ext cx="5286412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  结果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卡尔以其绝对的诚实赢得了比赛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同时也获得了执行那一项艰巨任务的机会。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734" y="3214678"/>
            <a:ext cx="594109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071546" y="1214414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你</a:t>
            </a:r>
            <a:r>
              <a:rPr lang="zh-CN" altLang="en-US" sz="2000" b="1" dirty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对生活表现出的态度越是</a:t>
            </a:r>
            <a:r>
              <a:rPr lang="zh-CN" altLang="en-US" sz="3600" b="1" dirty="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真诚</a:t>
            </a:r>
            <a:r>
              <a:rPr lang="en-US" altLang="zh-CN" sz="2000" b="1" dirty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生活给你带来的快乐和成功也就越</a:t>
            </a:r>
            <a:r>
              <a:rPr lang="zh-CN" altLang="en-US" sz="2000" b="1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多。</a:t>
            </a:r>
            <a:endParaRPr lang="zh-CN" altLang="en-US" sz="2000" b="1" dirty="0">
              <a:solidFill>
                <a:schemeClr val="accent2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936" y="214283"/>
            <a:ext cx="652893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643050" y="6429388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不欺骗生活的人</a:t>
            </a:r>
            <a:r>
              <a:rPr lang="en-US" altLang="zh-CN" sz="3200" b="1" dirty="0" smtClean="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生活</a:t>
            </a:r>
            <a:r>
              <a:rPr lang="zh-CN" altLang="en-US" sz="3200" b="1" dirty="0">
                <a:solidFill>
                  <a:schemeClr val="accent1"/>
                </a:solidFill>
                <a:latin typeface="方正舒体" pitchFamily="2" charset="-122"/>
                <a:ea typeface="方正舒体" pitchFamily="2" charset="-122"/>
              </a:rPr>
              <a:t>终会优待他。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500034"/>
            <a:ext cx="456128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16" y="3143240"/>
            <a:ext cx="418149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1546" y="614363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054" y="3428992"/>
            <a:ext cx="6176218" cy="557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14356" y="1071538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 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000" dirty="0" smtClean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军队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训练营内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正在组织一次赛跑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长官非常重视这次比赛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他们决定从中挑选几个人去执行一项艰巨的任务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为此赛跑选了一条十分考验人的路线。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86058" y="850109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04" y="357158"/>
            <a:ext cx="6072230" cy="586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42918" y="6643702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赛跑还在继续着。士兵卡尔身材瘦小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他已经多次感到体力不支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眼看着自己越来越落后了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而他却发现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似乎越往后路线越复杂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到后来他已经是寸步难行了。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3286116"/>
            <a:ext cx="5929354" cy="503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42918" y="1214414"/>
            <a:ext cx="57150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 不过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有一个念头始终支撑着卡尔的双腿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那</a:t>
            </a: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就是</a:t>
            </a:r>
            <a:endParaRPr lang="en-US" altLang="zh-CN" sz="2000" b="1" dirty="0" smtClean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“</a:t>
            </a:r>
            <a:r>
              <a:rPr lang="zh-CN" altLang="en-US" sz="2400" b="1" dirty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不论第几名</a:t>
            </a:r>
            <a:r>
              <a:rPr lang="en-US" altLang="zh-CN" sz="2400" b="1" dirty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哪怕是最后一名跑到终点</a:t>
            </a:r>
            <a:r>
              <a:rPr lang="en-US" altLang="zh-CN" sz="2400" b="1" dirty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,</a:t>
            </a:r>
            <a:r>
              <a:rPr lang="zh-CN" altLang="en-US" sz="2400" b="1" dirty="0">
                <a:solidFill>
                  <a:schemeClr val="accent2"/>
                </a:solidFill>
                <a:latin typeface="方正舒体" pitchFamily="2" charset="-122"/>
                <a:ea typeface="方正舒体" pitchFamily="2" charset="-122"/>
              </a:rPr>
              <a:t>我也要完成这次比赛”。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0" y="214283"/>
            <a:ext cx="642942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500042" y="5929322"/>
            <a:ext cx="5929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    就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在卡尔感到体力快透支的时候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他的面前出现了一个岔路口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旁边竖立着两个指示牌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分别标出两条道路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: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一条是军官跑道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一条是士兵跑道。</a:t>
            </a: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/>
            </a:r>
            <a:b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</a:b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    凭着过去的经验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卡尔知道通常军官跑道要比士兵跑道更平坦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更容易到达终点。虽然心中有一些不平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但卡尔依然朝着士兵跑道的方向继续跑去。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786058" y="51435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428596"/>
            <a:ext cx="584630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5214942"/>
            <a:ext cx="5786478" cy="321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14356" y="3857620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 同卡尔一样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很多士兵也看到了指示牌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可是大多数人选择了军官跑道。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5" y="2143108"/>
            <a:ext cx="625825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42918" y="928662"/>
            <a:ext cx="5715040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可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奇怪的是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卡尔感到脚下的路似乎平坦了许多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跑起来也更轻松。</a:t>
            </a:r>
          </a:p>
        </p:txBody>
      </p:sp>
      <p:sp>
        <p:nvSpPr>
          <p:cNvPr id="6" name="矩形 5"/>
          <p:cNvSpPr/>
          <p:nvPr/>
        </p:nvSpPr>
        <p:spPr>
          <a:xfrm>
            <a:off x="571480" y="6929454"/>
            <a:ext cx="571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更令人惊奇的是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卡尔没跑出多远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居然在通过一个黑暗的隧道之后就看到了前方飘扬的彩旗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还有设在终点处的主席台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—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他已经跑完了整个路程。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571868"/>
            <a:ext cx="6286544" cy="526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42918" y="928662"/>
            <a:ext cx="5643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当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卡尔跑到终点时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他看到麦克逊将军亲自过来与自己握手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并且祝贺他跑出了前十名的好成绩</a:t>
            </a: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。</a:t>
            </a:r>
            <a:endParaRPr lang="en-US" altLang="zh-CN" sz="2000" b="1" dirty="0" smtClean="0">
              <a:solidFill>
                <a:schemeClr val="accent1"/>
              </a:solidFill>
              <a:latin typeface="黑体" pitchFamily="2" charset="-122"/>
              <a:ea typeface="黑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 卡尔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感到不可思议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过去他甚至连前五十名也没有取得过。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67003" y="842965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80" y="3286116"/>
            <a:ext cx="5786478" cy="523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714356" y="1142976"/>
            <a:ext cx="5357850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    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他问起麦克逊将军那些选择军官跑道的士兵都在哪里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麦克逊将军告诉他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:“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他们还在路途中</a:t>
            </a:r>
            <a:r>
              <a:rPr lang="en-US" altLang="zh-CN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sz="2000" b="1" dirty="0">
                <a:solidFill>
                  <a:schemeClr val="accent1"/>
                </a:solidFill>
                <a:latin typeface="黑体" pitchFamily="2" charset="-122"/>
                <a:ea typeface="黑体" pitchFamily="2" charset="-122"/>
              </a:rPr>
              <a:t>不知道天黑之前能不能到达。”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343</Words>
  <Application>Microsoft Office PowerPoint</Application>
  <PresentationFormat>全屏显示(4:3)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13</cp:revision>
  <dcterms:created xsi:type="dcterms:W3CDTF">2014-01-15T07:05:47Z</dcterms:created>
  <dcterms:modified xsi:type="dcterms:W3CDTF">2014-01-16T06:09:22Z</dcterms:modified>
</cp:coreProperties>
</file>