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CCC5-9BEF-478C-BD16-834B8277FB4A}" type="datetimeFigureOut">
              <a:rPr lang="zh-CN" altLang="en-US" smtClean="0"/>
              <a:pPr/>
              <a:t>2014-1-9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ED70-65D7-4BAE-B450-BE56739F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657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6858016"/>
            <a:ext cx="58458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24" y="521494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107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8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77455" cy="628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457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467100" y="4530725"/>
            <a:ext cx="6858000" cy="0"/>
          </a:xfrm>
          <a:prstGeom prst="rect">
            <a:avLst/>
          </a:prstGeom>
          <a:solidFill>
            <a:srgbClr val="F2F9E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smtClean="0">
                <a:ln>
                  <a:noFill/>
                </a:ln>
                <a:solidFill>
                  <a:srgbClr val="494949"/>
                </a:solidFill>
                <a:effectLst/>
                <a:latin typeface="Arial"/>
                <a:ea typeface="宋体" pitchFamily="2" charset="-122"/>
              </a:rPr>
              <a:t> </a:t>
            </a:r>
            <a:endParaRPr kumimoji="0" lang="zh-CN" altLang="zh-CN" sz="900" b="1" i="0" u="none" strike="noStrike" cap="none" normalizeH="0" baseline="0" smtClean="0">
              <a:ln>
                <a:noFill/>
              </a:ln>
              <a:solidFill>
                <a:srgbClr val="494949"/>
              </a:solidFill>
              <a:effectLst/>
              <a:latin typeface="宋体" pitchFamily="2" charset="-122"/>
              <a:ea typeface="宋体" pitchFamily="2" charset="-122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467100" y="4530725"/>
            <a:ext cx="6858000" cy="0"/>
          </a:xfrm>
          <a:prstGeom prst="rect">
            <a:avLst/>
          </a:prstGeom>
          <a:solidFill>
            <a:srgbClr val="F2F9E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5794" y="6858016"/>
            <a:ext cx="5357850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如何让按钮失灵呢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就是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直面它，反复地按动它，直到它不再起反应。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47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604" y="6529061"/>
            <a:ext cx="60722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所以，我们不妨来玩这个按钮的游戏，把自己心上的按钮按个遍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这个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心理学的疗愈方法，其实也就是禅宗中的对治法。你越执着什么，越放不下什么，就越让你面对它、穿透它，因为烦恼即菩提，痛苦是解脱。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77455" cy="628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28604" y="6558677"/>
            <a:ext cx="6072230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我们为什么会有这么多按钮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本质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上还是不接纳自己，不肯定自己，不相信内心本有的圆满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21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71480" y="6429388"/>
            <a:ext cx="57864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六祖说过，“何期自性本自清净，何期自性本自具足”，在我们的清净本心中，一切智慧德相圆满具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足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.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我们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所要做的，就是拨开观念、情绪、习惯、怀疑等执着的迷雾，让一切自然呈现出来。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28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00042" y="6500826"/>
            <a:ext cx="5857916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进一步而言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所谓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的正面负面、是非好坏，也不过是一念之间，玩二元对立的概念是大脑最擅长的游戏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当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我们真正体悟到“不二”的真义时，所有心上的按钮当即就不再成立了。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35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46" y="5929322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78631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3265" cy="63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42" y="6572264"/>
            <a:ext cx="59293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他是一个光头，这在当地是很特别的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一次妻子喊他名字，他没听到，情急之下妻子就喊他“秃子”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秃子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在当地是很严重的骂人的话，他听到后呆了下，觉察到心里的某个按钮被触动了。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058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8248" cy="63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00042" y="6929454"/>
            <a:ext cx="5857916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这时妻子对他说“对不起”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却对妻子说，你以后就叫我秃子吧，哪天我心里再没有抵触的反应了，就不用叫了。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63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8" y="6786578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于是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每次在大庭广众下，他妻子都会大声叫他：“秃子！”虽然他感到满脸燥热，却还是挥着手大声回应说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亲爱的，我在这里呢！”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63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56" y="6858016"/>
            <a:ext cx="5357850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 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位孩子的母亲也分享了类似的经历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以前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孩子每次挨了她的批评之后，为了泄愤，都会叫她坏妈妈。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42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42" y="6572264"/>
            <a:ext cx="58579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她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开始时非常抵触，孩子每次这么叫，她就很不开心，还曾威胁孩子说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你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再这么叫我，妈妈真成坏妈妈了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！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孩子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不理她，每次只要对她有意见的时候，都照叫不误。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21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66" y="6357950"/>
            <a:ext cx="62865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 突然有一天，她念头一转，发现自己一点也不生气了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于是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她对孩子说，你叫我坏妈妈也好，叫我好妈妈也好，妈妈听到的只有两个字：妈妈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当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她放下自己心上的这个按钮时，从此孩子也不再叫她“坏妈妈”了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42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80" y="6643702"/>
            <a:ext cx="5786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她感慨说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孩子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真是大人的老师，教会我放下对好坏的执着。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想想看，我们的心上有多少个按钮，是别人不能碰的呢？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35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71480" y="6786578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如果碰了就疼，碰了就急，碰了就不舒服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那么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此时就要提起觉知，更深入地观照自己，究竟勾动了自己的哪个隐痛？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556</Words>
  <Application>Microsoft Office PowerPoint</Application>
  <PresentationFormat>全屏显示(4:3)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32</cp:revision>
  <dcterms:created xsi:type="dcterms:W3CDTF">2014-01-02T05:50:57Z</dcterms:created>
  <dcterms:modified xsi:type="dcterms:W3CDTF">2014-01-09T06:51:35Z</dcterms:modified>
</cp:coreProperties>
</file>