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3" r:id="rId14"/>
    <p:sldId id="271" r:id="rId15"/>
    <p:sldId id="262" r:id="rId16"/>
    <p:sldId id="267" r:id="rId17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5956-5415-4A54-8052-EDB98E48F916}" type="datetimeFigureOut">
              <a:rPr lang="zh-CN" altLang="en-US" smtClean="0"/>
              <a:pPr/>
              <a:t>2014-1-2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43D3-744C-4A04-B290-D570F5D74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"/>
            <a:ext cx="6858000" cy="514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571480" y="5572132"/>
            <a:ext cx="5786478" cy="243143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zh-CN" altLang="en-US" sz="7200" b="1" cap="all" spc="0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方正舒体" pitchFamily="2" charset="-122"/>
                <a:ea typeface="方正舒体" pitchFamily="2" charset="-122"/>
              </a:rPr>
              <a:t>不要过</a:t>
            </a:r>
            <a:endParaRPr lang="en-US" altLang="zh-CN" sz="7200" b="1" cap="all" spc="0" dirty="0" smtClean="0">
              <a:ln/>
              <a:solidFill>
                <a:schemeClr val="accent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方正舒体" pitchFamily="2" charset="-122"/>
              <a:ea typeface="方正舒体" pitchFamily="2" charset="-122"/>
            </a:endParaRPr>
          </a:p>
          <a:p>
            <a:pPr algn="ctr"/>
            <a:r>
              <a:rPr lang="zh-CN" altLang="en-U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方正舒体" pitchFamily="2" charset="-122"/>
                <a:ea typeface="方正舒体" pitchFamily="2" charset="-122"/>
              </a:rPr>
              <a:t>打折的生活</a:t>
            </a:r>
            <a:endParaRPr lang="zh-CN" alt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90" y="392905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106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50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14356" y="6357950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七、当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你再遇到不顺心的事情时不再是用哭闹来解决问题，眼泪能冲刷的永远是面容，能改变现状的只有行动。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521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14356" y="5572132"/>
            <a:ext cx="564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八、重视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自己的朋友，爱人。因为这些人不是总会存在你的生命中的，也许在不轻易间就物是人非了。在他们面前你无需作假，天真无瑕的自己在这个大千世界里是为他们上演的。切忌不要忘了真诚。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714356" y="5357818"/>
            <a:ext cx="564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九、让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自己快乐，让周围的人快乐。绝对比金钱有价值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sz="22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十、在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面对得与失，去与留的问题上，大度与开怀会让复杂的事情变得简单，简单的事情变得富有意义。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5" cy="514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42918" y="5643570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十一、任何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时候不要与老人与小孩子计较，生命的开始是无知的，生命的完结应该快乐的。</a:t>
            </a:r>
            <a:br>
              <a:rPr lang="zh-CN" altLang="en-US" sz="22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十二、学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着尊重每个人每个生物，就如向日葵喜欢面对太阳才会微笑。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357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00042" y="5786446"/>
            <a:ext cx="57864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十三、心态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，健全平和的心态是始终贯穿成功之路的筹码。正确地树立前进的目标，让生活目标而不是在沉重氛围的度过，记住，任何时候都不要把自己搞得太累，生活的价值就完全失去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了。</a:t>
            </a: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8056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00042" y="5068332"/>
            <a:ext cx="592935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十四、自信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的生活，开心的笑，成功与快乐并驾齐驱。不以物喜，不以己悲。</a:t>
            </a:r>
            <a:br>
              <a:rPr lang="zh-CN" altLang="en-US" sz="22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十五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淡忘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仇恨，春暖花开。心有多大，舞台就有多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大。</a:t>
            </a:r>
            <a:endParaRPr lang="en-US" altLang="zh-CN" sz="22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不要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过打折的生活，当你发现这些你有了，说明你开始成熟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了。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sz="2200" dirty="0">
                <a:latin typeface="黑体" pitchFamily="2" charset="-122"/>
                <a:ea typeface="黑体" pitchFamily="2" charset="-122"/>
              </a:rPr>
            </a:b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450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2984" y="542925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4431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642918" y="4857752"/>
            <a:ext cx="564360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我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在一家外企工作的时候，有一天陪女上司上街选购圣诞礼物。当我们拎着大包小包坐下喝咖啡时，女上司问我：“新年要到了，不买点礼物送给家人？”</a:t>
            </a:r>
            <a:br>
              <a:rPr lang="zh-CN" altLang="en-US" sz="22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笑着说：“我爸妈都很节省，只有不乱花钱，他们才会觉得我会过日子，将来才会有幸福的生活。”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528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42918" y="5450681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女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上司看着我，讲了她自己的故事：“知道吗？我曾经也是一个非常喜欢担忧未来的人。我总是担心事业，总想攒更多的钱，读更多的书，拿更高的学位。</a:t>
            </a:r>
            <a:r>
              <a:rPr lang="en-US" altLang="zh-CN" sz="2200" dirty="0">
                <a:latin typeface="黑体" pitchFamily="2" charset="-122"/>
                <a:ea typeface="黑体" pitchFamily="2" charset="-122"/>
              </a:rPr>
              <a:t>36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岁的时候，我怀上一个孩子，可当时我考上了经济学的博士。学习很紧张，为了更优秀，我彻夜苦读，结果孩子流产了，我再也没有怀上过孩子。现在我有了很多很多的钱，但却一辈子也看不到自己的孩子了。”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370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71480" y="4808901"/>
            <a:ext cx="5786478" cy="389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女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上司的话让我非常震惊。她又说：“很多人都认为节省能让他们的生活更保险，所以，他们把现在的生活过得潦草而廉价。其实这是对生活没有自信的表现。我绝不主张挥霍浪费，但你要知道，健康的享受是人生的进步。当你为了将来而省略了生活中应有的享受时，你的生活就打了九折；如果牺牲了自由与亲情，你的生活就打了七折；如果你放弃了自己的意愿和爱情，那你的生活就打了对折，再富足的生活也经不起打折。”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7614" cy="485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357166" y="5000628"/>
            <a:ext cx="621510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    其实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何止金钱如此，时间和精力也一样，当你全部投入在工作中，没有分配给亲情和爱情的时候，就离失去不远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了。</a:t>
            </a:r>
            <a:endParaRPr lang="en-US" altLang="zh-CN" sz="22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一、当你发现自己不再盲目的喜欢跟风似的和一群人混在一起，开始尊重自己的意愿做自己需要做的事情，开始安排自己的种种计划，规划自己的方向，自己的独处也变得充满意义。</a:t>
            </a:r>
          </a:p>
          <a:p>
            <a:endParaRPr lang="en-US" altLang="zh-CN" dirty="0" smtClean="0"/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12.baidu.com/it/u=405185931,2383338662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64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42918" y="6072198"/>
            <a:ext cx="557216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二、当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你面对很多选择时，不再犹豫不定，脑中会很快得闪过三个以上选择某种选项的必要原因。有了自己独立的思想，开始学着镇定理性得思考问题。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71831" cy="507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571480" y="5643570"/>
            <a:ext cx="571504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三、当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你开始觉得时间明显得不够用，渐渐的觉得睡懒觉，逛街等是相当浪费时间金钱的事情，思想与行动上的时间概念达成了一致，合理的安排时间，充实的生活会把自己带入一个更喜欢的世界。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83719" cy="471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285728" y="4867067"/>
            <a:ext cx="62150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四、当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你在上网或阅读时，会把侧重点从一味的关注娱乐杂谈转移到新闻国事，经济发展趋势的版图，娱乐杂谈永远是用来开怀大笑的，而新闻国事则是提高个人认知程度关心国家发展以及爱国的表现，开放的心灵开放的国度，互通有无，共同进步，闭关锁国万万不得已，经济发展趋势往往会影响人们囊中银子的分量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428604" y="5000628"/>
            <a:ext cx="592935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五、当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你在饮食习惯上越来越重视食物的质量，养生之道的念头闯入脑海，学着坚持吃早餐，每天坚持锻炼身体。俗话说得好，留在青山在，不怕没柴烧。这个道理无人不知晓吧</a:t>
            </a: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2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200" dirty="0" smtClean="0">
                <a:latin typeface="黑体" pitchFamily="2" charset="-122"/>
                <a:ea typeface="黑体" pitchFamily="2" charset="-122"/>
              </a:rPr>
              <a:t>六、当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你再次被人问到爱情，友情，亲情三者的分量时。首先想到的应该是家中的妈妈，血浓于水是千古不变的真理。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920</Words>
  <Application>Microsoft Office PowerPoint</Application>
  <PresentationFormat>全屏显示(4:3)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2013-11-19T05:21:21Z</dcterms:created>
  <dcterms:modified xsi:type="dcterms:W3CDTF">2014-01-02T08:18:03Z</dcterms:modified>
</cp:coreProperties>
</file>