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66" r:id="rId11"/>
    <p:sldId id="259" r:id="rId12"/>
    <p:sldId id="273" r:id="rId13"/>
    <p:sldId id="272" r:id="rId14"/>
    <p:sldId id="271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56C6-0101-4AAB-A6B2-F71C8A3A9BB8}" type="datetimeFigureOut">
              <a:rPr lang="zh-CN" altLang="en-US" smtClean="0"/>
              <a:pPr/>
              <a:t>2013-12-19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7AE2-DECC-480A-8FC4-BB0C0CE584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084393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844" y="14285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264318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104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0" y="178579"/>
            <a:ext cx="8786844" cy="4393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4755261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这一次，他不再为了金钱、荣誉、地位去创作，他卸下身上沉甸甸的担子，开始用平和的心境去画自己、画生活、画他眼中的世界。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自此，他对生活美好的向往，对生命发自内心的挚爱，纯净美好的思绪都从画笔中缓缓流出。</a:t>
            </a:r>
          </a:p>
          <a:p>
            <a:endParaRPr lang="zh-CN" alt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5466"/>
            <a:ext cx="8858280" cy="4395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4786322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几米是个聪明人，他没有被自己沉甸甸的求生欲望拉进水底，而是尽量忘却眼前的困境，身心放松、顺其自然。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只要放轻松，就能浮上来，几米浮上来了。</a:t>
            </a:r>
          </a:p>
          <a:p>
            <a:endParaRPr lang="zh-CN" alt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61" y="142852"/>
            <a:ext cx="8874895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500034" y="4826675"/>
            <a:ext cx="850112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生活就是这样，如果太希望赢，就会输得很惨；太在乎得，往往会失去很多；太期盼财富，离贫穷就越来越近；太想求生，反而越容易被死神召唤。</a:t>
            </a:r>
            <a:endParaRPr lang="en-US" altLang="zh-CN" sz="2000" dirty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命运是一个奇怪的女神，她向她顶礼膜拜的人不屑一顾，反而对那些毫不在乎她的人格外垂青。</a:t>
            </a:r>
          </a:p>
          <a:p>
            <a:endParaRPr lang="en-US" altLang="zh-CN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8026"/>
            <a:ext cx="8882717" cy="429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4570595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金钱、荣誉、地位、权利，以及健康的身体、成功的事业、幸福的家庭，哪一样不是人们梦寐以求的？</a:t>
            </a:r>
            <a:endParaRPr lang="en-US" altLang="zh-CN" sz="2000" dirty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成功对我们太具诱惑力了，可如果我们过于重视成功，心就会很累，灵魂就会变得沉重，整个生命就会在不知不觉中想下坠落。</a:t>
            </a:r>
          </a:p>
          <a:p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14942" y="40005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71" y="142852"/>
            <a:ext cx="8883985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857224" y="5072074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想要得到成功，必须排除一切杂念，放松身心，这样，灵魂才能浮上来！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4110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43504" y="64480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64" y="426394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68494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99" y="142876"/>
            <a:ext cx="8875057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034" y="5072074"/>
            <a:ext cx="792961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华文行楷" pitchFamily="2" charset="-122"/>
                <a:ea typeface="华文行楷" pitchFamily="2" charset="-122"/>
              </a:rPr>
              <a:t>会游泳的人都懂得这样一个常识：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华文行楷" pitchFamily="2" charset="-122"/>
                <a:ea typeface="华文行楷" pitchFamily="2" charset="-122"/>
              </a:rPr>
              <a:t>一旦溺水了，最好的自救方法不是拼命挣扎，也不是大声呼救，</a:t>
            </a:r>
            <a:endParaRPr lang="en-US" altLang="zh-CN" sz="2000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华文行楷" pitchFamily="2" charset="-122"/>
                <a:ea typeface="华文行楷" pitchFamily="2" charset="-122"/>
              </a:rPr>
              <a:t>而是尽量心无杂念，全身放松。只要放轻松，就能浮上水面。</a:t>
            </a:r>
            <a:endParaRPr lang="zh-CN" altLang="en-US" sz="20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14942" y="492919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09" y="142852"/>
            <a:ext cx="8873547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485776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从某种角度上说，人们并不是死于溺水，而是死于过于旺盛的求生欲望。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越是在困境中，焦躁而强烈欲望就越会成为你的负担，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它会拉着你一步步向深水走去。</a:t>
            </a:r>
          </a:p>
          <a:p>
            <a:endParaRPr lang="zh-CN" alt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54" y="106866"/>
            <a:ext cx="8953240" cy="4465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4929198"/>
            <a:ext cx="76438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几米是近几年来广受欢迎的漫画家，他的漫画诙谐有趣，意蕴丰富，耐人寻味。</a:t>
            </a:r>
            <a:endParaRPr lang="en-US" altLang="zh-CN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而就是同一个人，十多年前的画风却和现在大相径庭。</a:t>
            </a:r>
          </a:p>
          <a:p>
            <a:endParaRPr lang="zh-CN" alt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9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571472" y="4786322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那时，几米还是一个不知名的小人物，虽然奋斗了若干年，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却始终找不到成功的机会，只能靠给杂志社画些插图来维持生活。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贫穷的生活、卑微的身份、窘迫的经济环境，这一切都深深刺痛几米。</a:t>
            </a:r>
          </a:p>
          <a:p>
            <a:endParaRPr lang="zh-CN" alt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4"/>
            <a:ext cx="8858280" cy="442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4786322"/>
            <a:ext cx="7715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为了摆脱贫困交加的生活，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几米开始没日没夜地拼命工作，他心里只有一个目标，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那就是靠自己手中的画笔来彻底改变不尽如人意的生活。</a:t>
            </a:r>
          </a:p>
          <a:p>
            <a:endParaRPr lang="zh-CN" altLang="en-US" sz="20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1347"/>
            <a:ext cx="8858313" cy="4440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857224" y="5072074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他太想成功了，太想得到丰厚的财富</a:t>
            </a:r>
            <a:r>
              <a:rPr lang="zh-CN" altLang="en-US" sz="2000" dirty="0" smtClean="0">
                <a:latin typeface="华文行楷" pitchFamily="2" charset="-122"/>
                <a:ea typeface="华文行楷" pitchFamily="2" charset="-122"/>
              </a:rPr>
              <a:t>、</a:t>
            </a:r>
            <a:r>
              <a:rPr lang="zh-CN" altLang="en-US" sz="2000" dirty="0" smtClean="0">
                <a:latin typeface="华文行楷" pitchFamily="2" charset="-122"/>
                <a:ea typeface="华文行楷" pitchFamily="2" charset="-122"/>
              </a:rPr>
              <a:t>体</a:t>
            </a:r>
            <a:r>
              <a:rPr lang="zh-CN" altLang="en-US" sz="2000" dirty="0" smtClean="0">
                <a:latin typeface="华文行楷" pitchFamily="2" charset="-122"/>
                <a:ea typeface="华文行楷" pitchFamily="2" charset="-122"/>
              </a:rPr>
              <a:t>面的</a:t>
            </a: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生活了，就像溺水的人太想脱离险境</a:t>
            </a:r>
            <a:r>
              <a:rPr lang="zh-CN" altLang="en-US" sz="2000" dirty="0" smtClean="0">
                <a:latin typeface="华文行楷" pitchFamily="2" charset="-122"/>
                <a:ea typeface="华文行楷" pitchFamily="2" charset="-122"/>
              </a:rPr>
              <a:t>一样，然而，老天跟他开了个玩笑。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9442"/>
            <a:ext cx="8854910" cy="4535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785786" y="4643447"/>
            <a:ext cx="700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92919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过度疲劳的几米还没有看见自己的成功就先病倒了，一场大病几乎要了他的命，生命似乎在一夜之间，就成了秋风里的一片落叶，随风摇摆，漂忽不定。</a:t>
            </a:r>
          </a:p>
          <a:p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64" y="214290"/>
            <a:ext cx="88626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1285852" y="5103674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485776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经历了生死之变，体验到人世无常的几米突然醒悟了。</a:t>
            </a:r>
            <a:endParaRPr lang="en-US" altLang="zh-CN" sz="2000" dirty="0"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itchFamily="2" charset="-122"/>
                <a:ea typeface="华文行楷" pitchFamily="2" charset="-122"/>
              </a:rPr>
              <a:t>出院后他仍旧画漫画，给杂志社画插图，然后他的漫画风格却有了巨大的改变。</a:t>
            </a:r>
          </a:p>
          <a:p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3504" y="63579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688</Words>
  <Application>Microsoft Office PowerPoint</Application>
  <PresentationFormat>全屏显示(4:3)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18</cp:revision>
  <dcterms:created xsi:type="dcterms:W3CDTF">2013-12-06T05:50:56Z</dcterms:created>
  <dcterms:modified xsi:type="dcterms:W3CDTF">2013-12-19T07:12:45Z</dcterms:modified>
</cp:coreProperties>
</file>