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58" r:id="rId5"/>
    <p:sldId id="260" r:id="rId6"/>
    <p:sldId id="263" r:id="rId7"/>
    <p:sldId id="264" r:id="rId8"/>
    <p:sldId id="267" r:id="rId9"/>
    <p:sldId id="262" r:id="rId10"/>
    <p:sldId id="268" r:id="rId11"/>
    <p:sldId id="269" r:id="rId12"/>
    <p:sldId id="270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921AE-19C6-4E20-B922-4AC8D38D10F3}" type="datetimeFigureOut">
              <a:rPr lang="zh-CN" altLang="en-US" smtClean="0"/>
              <a:pPr/>
              <a:t>2013-12-12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F951-C25D-4034-8929-C9AE0F6DEA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28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1181092">
            <a:off x="423547" y="6338566"/>
            <a:ext cx="3286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方正舒体" pitchFamily="2" charset="-122"/>
                <a:ea typeface="方正舒体" pitchFamily="2" charset="-122"/>
              </a:rPr>
              <a:t>聪明人的</a:t>
            </a:r>
            <a:endParaRPr lang="en-US" altLang="zh-CN" sz="6000" b="1" dirty="0" smtClean="0">
              <a:latin typeface="方正舒体" pitchFamily="2" charset="-122"/>
              <a:ea typeface="方正舒体" pitchFamily="2" charset="-122"/>
            </a:endParaRPr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71678" y="7358082"/>
            <a:ext cx="242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chemeClr val="accent6"/>
                </a:solidFill>
                <a:latin typeface="华文琥珀" pitchFamily="2" charset="-122"/>
                <a:ea typeface="华文琥珀" pitchFamily="2" charset="-122"/>
              </a:rPr>
              <a:t>10</a:t>
            </a:r>
            <a:r>
              <a:rPr lang="zh-CN" altLang="en-US" sz="8000" dirty="0" smtClean="0">
                <a:solidFill>
                  <a:schemeClr val="accent6"/>
                </a:solidFill>
                <a:latin typeface="华文琥珀" pitchFamily="2" charset="-122"/>
                <a:ea typeface="华文琥珀" pitchFamily="2" charset="-122"/>
              </a:rPr>
              <a:t>个</a:t>
            </a:r>
            <a:endParaRPr lang="zh-CN" altLang="en-US" sz="8000" dirty="0">
              <a:solidFill>
                <a:schemeClr val="accent6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94" y="7715272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方正舒体" pitchFamily="2" charset="-122"/>
                <a:ea typeface="方正舒体" pitchFamily="2" charset="-122"/>
              </a:rPr>
              <a:t>特点</a:t>
            </a:r>
            <a:endParaRPr lang="zh-CN" altLang="en-US" sz="6000" b="1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21428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103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57496" y="5786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0492" cy="4929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42918" y="6074174"/>
            <a:ext cx="5715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即使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没有高学历，聪明人也不会沮丧，而是表现更好。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86058" y="51435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8604" y="5692700"/>
            <a:ext cx="59293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聪明人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绝不会让别人看起来很笨，因为他们知道，让别人看起来糟糕的同时，自己也会出洋相。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96" y="471487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4786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00108" y="6049890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768" y="71406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49291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643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00042" y="7429520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聪明人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从不说很多，只愿聆听。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607219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500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28604" y="6929454"/>
            <a:ext cx="61436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除了自己擅长的领域，聪明人还知道很多其他知识。他们思维活跃，不断被有趣的事情吸引。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96" y="607219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643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5728" y="5786446"/>
            <a:ext cx="62865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聪明人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知道如何兼顾家庭、工作和兴趣。无论做什么事情，他们总能百分之百地投入，并把每个方面都考虑周到。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521494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0994" cy="464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28604" y="5643570"/>
            <a:ext cx="6143644" cy="223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聪明人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会用社交媒体，但从不沉迷。他们能从中找到自己从未经历过的事情去尝试。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471487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"/>
            <a:ext cx="3357562" cy="28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4429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71480" y="5143504"/>
            <a:ext cx="57864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即使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事情进展很糟糕，聪明人也会面带微笑。他们从不会被不顺利的事扰乱心绪，而是凭借智慧想好解决方案。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86058" y="450056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9206" cy="5643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00042" y="5811292"/>
            <a:ext cx="59293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聪明人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知道自己是一群人中最聪明的，但从不为此沾沾自喜，而把这当作挑战，看能否把别人变得像自己一样聪明。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496" y="528638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464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8604" y="5429256"/>
            <a:ext cx="6000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聪明人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当上领导，会努力让团队成员看上去比自己还聪明、善于交流、受欢迎，而不会为此感觉受到威胁。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485775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5929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71480" y="6929454"/>
            <a:ext cx="56436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聪明人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不会为了证明自己比别人优秀，而故意显示自己的能力。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607219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291</Words>
  <Application>Microsoft Office PowerPoint</Application>
  <PresentationFormat>全屏显示(4:3)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12</cp:revision>
  <dcterms:created xsi:type="dcterms:W3CDTF">2013-11-29T02:14:40Z</dcterms:created>
  <dcterms:modified xsi:type="dcterms:W3CDTF">2013-12-12T07:08:13Z</dcterms:modified>
</cp:coreProperties>
</file>