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6858000" cy="9144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2208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DADFC-8161-4EDB-A062-6AD7F56621A3}" type="datetimeFigureOut">
              <a:rPr lang="zh-CN" altLang="en-US" smtClean="0"/>
              <a:pPr/>
              <a:t>2013-12-5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9D44F-9BA5-4407-AE92-5C207B6DA89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DADFC-8161-4EDB-A062-6AD7F56621A3}" type="datetimeFigureOut">
              <a:rPr lang="zh-CN" altLang="en-US" smtClean="0"/>
              <a:pPr/>
              <a:t>2013-12-5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9D44F-9BA5-4407-AE92-5C207B6DA89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DADFC-8161-4EDB-A062-6AD7F56621A3}" type="datetimeFigureOut">
              <a:rPr lang="zh-CN" altLang="en-US" smtClean="0"/>
              <a:pPr/>
              <a:t>2013-12-5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9D44F-9BA5-4407-AE92-5C207B6DA89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DADFC-8161-4EDB-A062-6AD7F56621A3}" type="datetimeFigureOut">
              <a:rPr lang="zh-CN" altLang="en-US" smtClean="0"/>
              <a:pPr/>
              <a:t>2013-12-5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9D44F-9BA5-4407-AE92-5C207B6DA89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DADFC-8161-4EDB-A062-6AD7F56621A3}" type="datetimeFigureOut">
              <a:rPr lang="zh-CN" altLang="en-US" smtClean="0"/>
              <a:pPr/>
              <a:t>2013-12-5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9D44F-9BA5-4407-AE92-5C207B6DA89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DADFC-8161-4EDB-A062-6AD7F56621A3}" type="datetimeFigureOut">
              <a:rPr lang="zh-CN" altLang="en-US" smtClean="0"/>
              <a:pPr/>
              <a:t>2013-12-5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9D44F-9BA5-4407-AE92-5C207B6DA89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DADFC-8161-4EDB-A062-6AD7F56621A3}" type="datetimeFigureOut">
              <a:rPr lang="zh-CN" altLang="en-US" smtClean="0"/>
              <a:pPr/>
              <a:t>2013-12-5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9D44F-9BA5-4407-AE92-5C207B6DA89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DADFC-8161-4EDB-A062-6AD7F56621A3}" type="datetimeFigureOut">
              <a:rPr lang="zh-CN" altLang="en-US" smtClean="0"/>
              <a:pPr/>
              <a:t>2013-12-5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9D44F-9BA5-4407-AE92-5C207B6DA89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DADFC-8161-4EDB-A062-6AD7F56621A3}" type="datetimeFigureOut">
              <a:rPr lang="zh-CN" altLang="en-US" smtClean="0"/>
              <a:pPr/>
              <a:t>2013-12-5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9D44F-9BA5-4407-AE92-5C207B6DA89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DADFC-8161-4EDB-A062-6AD7F56621A3}" type="datetimeFigureOut">
              <a:rPr lang="zh-CN" altLang="en-US" smtClean="0"/>
              <a:pPr/>
              <a:t>2013-12-5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9D44F-9BA5-4407-AE92-5C207B6DA89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DADFC-8161-4EDB-A062-6AD7F56621A3}" type="datetimeFigureOut">
              <a:rPr lang="zh-CN" altLang="en-US" smtClean="0"/>
              <a:pPr/>
              <a:t>2013-12-5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9D44F-9BA5-4407-AE92-5C207B6DA89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9DADFC-8161-4EDB-A062-6AD7F56621A3}" type="datetimeFigureOut">
              <a:rPr lang="zh-CN" altLang="en-US" smtClean="0"/>
              <a:pPr/>
              <a:t>2013-12-5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B9D44F-9BA5-4407-AE92-5C207B6DA89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6858001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642918" y="928662"/>
            <a:ext cx="164307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600" b="1" dirty="0">
                <a:solidFill>
                  <a:schemeClr val="accent1"/>
                </a:solidFill>
                <a:latin typeface="Arial Black" pitchFamily="34" charset="0"/>
                <a:ea typeface="华文琥珀" pitchFamily="2" charset="-122"/>
              </a:rPr>
              <a:t>AEM</a:t>
            </a:r>
            <a:r>
              <a:rPr lang="zh-CN" altLang="en-US" sz="1600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周末分享</a:t>
            </a:r>
          </a:p>
          <a:p>
            <a:pPr algn="r">
              <a:spcBef>
                <a:spcPct val="50000"/>
              </a:spcBef>
            </a:pPr>
            <a:r>
              <a:rPr lang="zh-CN" altLang="en-US" sz="1600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第</a:t>
            </a:r>
            <a:r>
              <a:rPr lang="en-US" altLang="zh-CN" sz="1600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102</a:t>
            </a:r>
            <a:r>
              <a:rPr lang="zh-CN" altLang="en-US" sz="1600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 </a:t>
            </a:r>
            <a:r>
              <a:rPr lang="zh-CN" altLang="en-US" sz="1600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期</a:t>
            </a:r>
            <a:endParaRPr lang="zh-CN" altLang="en-US" sz="1600" dirty="0">
              <a:solidFill>
                <a:schemeClr val="accent1"/>
              </a:solidFill>
              <a:latin typeface="华文琥珀" pitchFamily="2" charset="-122"/>
              <a:ea typeface="华文琥珀" pitchFamily="2" charset="-122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28604" y="8215338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36977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428604" y="8072462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72668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428604" y="8072462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6011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428604" y="814390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81828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428604" y="814390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071546" y="4643438"/>
            <a:ext cx="4714876" cy="23083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   </a:t>
            </a:r>
            <a:r>
              <a:rPr lang="zh-CN" altLang="en-US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周末愉快！</a:t>
            </a:r>
          </a:p>
          <a:p>
            <a:pPr algn="ctr">
              <a:spcBef>
                <a:spcPct val="50000"/>
              </a:spcBef>
            </a:pPr>
            <a:r>
              <a:rPr lang="zh-CN" altLang="en-US" sz="36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共创  共进  共赢  共享</a:t>
            </a:r>
          </a:p>
          <a:p>
            <a:pPr algn="r">
              <a:spcBef>
                <a:spcPct val="50000"/>
              </a:spcBef>
            </a:pPr>
            <a:r>
              <a:rPr lang="en-US" altLang="zh-CN" sz="2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AEM</a:t>
            </a:r>
            <a:r>
              <a:rPr lang="zh-CN" altLang="en-US" sz="2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科技人力资源部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80" y="714348"/>
            <a:ext cx="5643602" cy="37871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23768" y="71406"/>
            <a:ext cx="2562818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6858001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428604" y="8215338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6011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428604" y="8215338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25334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428604" y="8072462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98846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428604" y="8215338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69193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428604" y="8072462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428604" y="814390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6858001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428604" y="8091098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191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428604" y="8215338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59</Words>
  <Application>Microsoft Office PowerPoint</Application>
  <PresentationFormat>全屏显示(4:3)</PresentationFormat>
  <Paragraphs>18</Paragraphs>
  <Slides>13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4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jingyan</dc:creator>
  <cp:lastModifiedBy>jingyan</cp:lastModifiedBy>
  <cp:revision>7</cp:revision>
  <dcterms:created xsi:type="dcterms:W3CDTF">2013-11-27T05:45:08Z</dcterms:created>
  <dcterms:modified xsi:type="dcterms:W3CDTF">2013-12-05T02:18:53Z</dcterms:modified>
</cp:coreProperties>
</file>