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66" r:id="rId3"/>
    <p:sldId id="267" r:id="rId4"/>
    <p:sldId id="268" r:id="rId5"/>
    <p:sldId id="269" r:id="rId6"/>
    <p:sldId id="270" r:id="rId7"/>
    <p:sldId id="264" r:id="rId8"/>
    <p:sldId id="265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</p:sldIdLst>
  <p:sldSz cx="6858000" cy="9144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390" y="-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2013-11-29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2013-11-29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604" y="6143636"/>
            <a:ext cx="61436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chemeClr val="tx2"/>
                </a:solidFill>
              </a:rPr>
              <a:t>德国人信奉的</a:t>
            </a:r>
            <a:r>
              <a:rPr lang="en-US" altLang="zh-CN" sz="4400" b="1" dirty="0" smtClean="0">
                <a:solidFill>
                  <a:schemeClr val="tx2"/>
                </a:solidFill>
              </a:rPr>
              <a:t>20</a:t>
            </a:r>
            <a:r>
              <a:rPr lang="zh-CN" altLang="en-US" sz="4400" b="1" dirty="0" smtClean="0">
                <a:solidFill>
                  <a:schemeClr val="tx2"/>
                </a:solidFill>
              </a:rPr>
              <a:t>条定律</a:t>
            </a:r>
            <a:endParaRPr lang="zh-CN" altLang="en-US" sz="4400" b="1" dirty="0">
              <a:solidFill>
                <a:schemeClr val="tx2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" y="0"/>
            <a:ext cx="6858049" cy="8715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428736" y="4143372"/>
            <a:ext cx="5143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accent6">
                    <a:lumMod val="75000"/>
                  </a:schemeClr>
                </a:solidFill>
                <a:latin typeface="方正舒体" pitchFamily="2" charset="-122"/>
                <a:ea typeface="方正舒体" pitchFamily="2" charset="-122"/>
              </a:rPr>
              <a:t>     德国人信奉的</a:t>
            </a:r>
            <a:endParaRPr lang="en-US" altLang="zh-CN" sz="4800" b="1" dirty="0" smtClean="0">
              <a:solidFill>
                <a:schemeClr val="accent6">
                  <a:lumMod val="75000"/>
                </a:schemeClr>
              </a:solidFill>
              <a:latin typeface="方正舒体" pitchFamily="2" charset="-122"/>
              <a:ea typeface="方正舒体" pitchFamily="2" charset="-122"/>
            </a:endParaRPr>
          </a:p>
          <a:p>
            <a:r>
              <a:rPr lang="en-US" altLang="zh-CN" sz="6000" b="1" dirty="0" smtClean="0">
                <a:solidFill>
                  <a:schemeClr val="accent6">
                    <a:lumMod val="75000"/>
                  </a:schemeClr>
                </a:solidFill>
                <a:latin typeface="方正舒体" pitchFamily="2" charset="-122"/>
                <a:ea typeface="方正舒体" pitchFamily="2" charset="-122"/>
              </a:rPr>
              <a:t>20</a:t>
            </a:r>
            <a:r>
              <a:rPr lang="zh-CN" altLang="en-US" sz="6000" b="1" dirty="0" smtClean="0">
                <a:solidFill>
                  <a:schemeClr val="accent6">
                    <a:lumMod val="75000"/>
                  </a:schemeClr>
                </a:solidFill>
                <a:latin typeface="方正舒体" pitchFamily="2" charset="-122"/>
                <a:ea typeface="方正舒体" pitchFamily="2" charset="-122"/>
              </a:rPr>
              <a:t>条人生哲理</a:t>
            </a:r>
            <a:endParaRPr lang="zh-CN" altLang="en-US" sz="6000" b="1" dirty="0">
              <a:solidFill>
                <a:schemeClr val="accent6">
                  <a:lumMod val="75000"/>
                </a:schemeClr>
              </a:solidFill>
              <a:latin typeface="方正舒体" pitchFamily="2" charset="-122"/>
              <a:ea typeface="方正舒体" pitchFamily="2" charset="-122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286124" y="7858148"/>
            <a:ext cx="3286125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  <a:ea typeface="华文琥珀" pitchFamily="2" charset="-122"/>
              </a:rPr>
              <a:t>AEM</a:t>
            </a:r>
            <a:r>
              <a:rPr lang="zh-CN" alt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华文琥珀" pitchFamily="2" charset="-122"/>
                <a:ea typeface="华文琥珀" pitchFamily="2" charset="-122"/>
              </a:rPr>
              <a:t>周末分享</a:t>
            </a:r>
          </a:p>
          <a:p>
            <a:pPr algn="r">
              <a:spcBef>
                <a:spcPct val="50000"/>
              </a:spcBef>
            </a:pP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琥珀" pitchFamily="2" charset="-122"/>
                <a:ea typeface="华文琥珀" pitchFamily="2" charset="-122"/>
              </a:rPr>
              <a:t>第 </a:t>
            </a:r>
            <a:r>
              <a:rPr lang="en-US" altLang="zh-CN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琥珀" pitchFamily="2" charset="-122"/>
                <a:ea typeface="华文琥珀" pitchFamily="2" charset="-122"/>
              </a:rPr>
              <a:t>101</a:t>
            </a:r>
            <a:r>
              <a:rPr lang="zh-CN" alt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华文琥珀" pitchFamily="2" charset="-122"/>
                <a:ea typeface="华文琥珀" pitchFamily="2" charset="-122"/>
              </a:rPr>
              <a:t> 期</a:t>
            </a:r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  <a:latin typeface="华文琥珀" pitchFamily="2" charset="-122"/>
              <a:ea typeface="华文琥珀" pitchFamily="2" charset="-122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214290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43182" y="7643834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安全无小事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73325" cy="707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2918" y="7572396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找解决方案要比去找事情原因的优先级高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709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7166" y="7572396"/>
            <a:ext cx="62150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如果自己脚上没磨出老茧，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就不要（拿鞭子）赶别人。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7215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28604" y="7715272"/>
            <a:ext cx="6062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过多的会议是一个糟糕的组织的明显标志。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7313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57298" y="7715272"/>
            <a:ext cx="41857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彼此尊重才能达成彼此的理解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72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357298" y="7715272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助别人成功，本身也是一种成功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7161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5728" y="7643834"/>
            <a:ext cx="6340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真正的创新只有在经历过擦肩而过后才能实现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7145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85926" y="7786710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过而不改，是谓过矣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6858000" cy="7317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85794" y="7786710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想要看得清楚，其实只要换个视角就行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7316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8604" y="7500958"/>
            <a:ext cx="6143668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总能找到这样的爱斯基摩人，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他们拼命教导非洲的居民该如何生活。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722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500042" y="6929454"/>
            <a:ext cx="6072229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一个人的努力，是加法效应；</a:t>
            </a:r>
            <a:endParaRPr lang="en-US" altLang="zh-CN" sz="2400" dirty="0" smtClean="0">
              <a:latin typeface="黑体" pitchFamily="2" charset="-122"/>
              <a:ea typeface="黑体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一个团队的努力，是乘法效应。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500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4356" y="7858148"/>
            <a:ext cx="54168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没有辛勤的劳动，就没有闲暇时的快乐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736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28670" y="7572396"/>
            <a:ext cx="4801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践行你的承诺，并且争取做得更好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6858001" cy="514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1546" y="5786446"/>
            <a:ext cx="4714876" cy="230832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 dirty="0">
                <a:solidFill>
                  <a:schemeClr val="accent1"/>
                </a:solidFill>
                <a:latin typeface="华文楷体" pitchFamily="2" charset="-122"/>
                <a:ea typeface="华文楷体" pitchFamily="2" charset="-122"/>
              </a:rPr>
              <a:t>   </a:t>
            </a:r>
            <a:r>
              <a:rPr lang="zh-CN" altLang="en-US" sz="6000" dirty="0">
                <a:solidFill>
                  <a:schemeClr val="tx2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周末愉快！</a:t>
            </a:r>
          </a:p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共创  共进  共赢  共享</a:t>
            </a:r>
          </a:p>
          <a:p>
            <a:pPr algn="r">
              <a:spcBef>
                <a:spcPct val="50000"/>
              </a:spcBef>
            </a:pPr>
            <a:r>
              <a:rPr lang="en-US" altLang="zh-CN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AEM</a:t>
            </a:r>
            <a:r>
              <a:rPr lang="zh-CN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华文楷体" pitchFamily="2" charset="-122"/>
                <a:ea typeface="华文楷体" pitchFamily="2" charset="-122"/>
              </a:rPr>
              <a:t>科技人力资源部</a:t>
            </a:r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6556" y="214282"/>
            <a:ext cx="256281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857496" y="8572528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728" y="7000892"/>
            <a:ext cx="6286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“质量”迎来的是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顾客的再次光顾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，而非卖出去的货物的再次光顾。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214282"/>
            <a:ext cx="6215106" cy="6228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14356" y="7500958"/>
            <a:ext cx="57246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踏着别人的脚步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前进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，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超越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就无从谈起。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92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7166" y="7143768"/>
            <a:ext cx="6143668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我们并不是拥有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太少的时间</a:t>
            </a: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，而是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拥有太多我们不用的时间。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64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28604" y="7143768"/>
            <a:ext cx="6072230" cy="111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很多时候我们都知道要做什么，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但是知道了以后，仍然会不做。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6858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7166" y="7358082"/>
            <a:ext cx="6143668" cy="1137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脑袋之所以是圆的，</a:t>
            </a:r>
            <a:r>
              <a:rPr lang="zh-CN" altLang="en-US" sz="2400" dirty="0" smtClean="0">
                <a:solidFill>
                  <a:schemeClr val="accent6">
                    <a:lumMod val="75000"/>
                  </a:schemeClr>
                </a:solidFill>
                <a:latin typeface="黑体" pitchFamily="2" charset="-122"/>
                <a:ea typeface="黑体" pitchFamily="2" charset="-122"/>
              </a:rPr>
              <a:t>那是为了满足我们不断转换思路的需要。</a:t>
            </a:r>
            <a:endParaRPr lang="zh-CN" altLang="en-US" sz="2400" dirty="0">
              <a:solidFill>
                <a:schemeClr val="accent6">
                  <a:lumMod val="75000"/>
                </a:schemeClr>
              </a:solidFill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6858000" cy="7000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214422" y="7572396"/>
            <a:ext cx="48253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思想的巨人，通常是行动的矮子。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7116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785926" y="7643834"/>
            <a:ext cx="32624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请在点餐前注意价格！</a:t>
            </a:r>
            <a:endParaRPr lang="zh-CN" altLang="en-US" sz="2400" dirty="0">
              <a:latin typeface="黑体" pitchFamily="2" charset="-122"/>
              <a:ea typeface="黑体" pitchFamily="2" charset="-122"/>
            </a:endParaRPr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858000" cy="7175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924151" y="8643966"/>
            <a:ext cx="37909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b="1" dirty="0">
                <a:solidFill>
                  <a:schemeClr val="accent1"/>
                </a:solidFill>
                <a:latin typeface="Arial Black" pitchFamily="34" charset="0"/>
              </a:rPr>
              <a:t>AEM    WEEKEND   SHARING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352</Words>
  <PresentationFormat>全屏显示(4:3)</PresentationFormat>
  <Paragraphs>51</Paragraphs>
  <Slides>22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cp:lastModifiedBy>jingyan</cp:lastModifiedBy>
  <cp:revision>45</cp:revision>
  <dcterms:modified xsi:type="dcterms:W3CDTF">2013-11-29T01:29:04Z</dcterms:modified>
</cp:coreProperties>
</file>